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3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8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1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2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9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6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9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6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7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7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07EF4-2C61-44AF-9095-EBC68AEB6BB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F2ACF-67FC-487B-8C90-4E53131B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598025"/>
              </p:ext>
            </p:extLst>
          </p:nvPr>
        </p:nvGraphicFramePr>
        <p:xfrm>
          <a:off x="274322" y="347474"/>
          <a:ext cx="11045950" cy="6336802"/>
        </p:xfrm>
        <a:graphic>
          <a:graphicData uri="http://schemas.openxmlformats.org/drawingml/2006/table">
            <a:tbl>
              <a:tblPr/>
              <a:tblGrid>
                <a:gridCol w="2209190">
                  <a:extLst>
                    <a:ext uri="{9D8B030D-6E8A-4147-A177-3AD203B41FA5}">
                      <a16:colId xmlns:a16="http://schemas.microsoft.com/office/drawing/2014/main" val="2964370111"/>
                    </a:ext>
                  </a:extLst>
                </a:gridCol>
                <a:gridCol w="2209190">
                  <a:extLst>
                    <a:ext uri="{9D8B030D-6E8A-4147-A177-3AD203B41FA5}">
                      <a16:colId xmlns:a16="http://schemas.microsoft.com/office/drawing/2014/main" val="763016641"/>
                    </a:ext>
                  </a:extLst>
                </a:gridCol>
                <a:gridCol w="2209190">
                  <a:extLst>
                    <a:ext uri="{9D8B030D-6E8A-4147-A177-3AD203B41FA5}">
                      <a16:colId xmlns:a16="http://schemas.microsoft.com/office/drawing/2014/main" val="3163405892"/>
                    </a:ext>
                  </a:extLst>
                </a:gridCol>
                <a:gridCol w="2209190">
                  <a:extLst>
                    <a:ext uri="{9D8B030D-6E8A-4147-A177-3AD203B41FA5}">
                      <a16:colId xmlns:a16="http://schemas.microsoft.com/office/drawing/2014/main" val="1539526748"/>
                    </a:ext>
                  </a:extLst>
                </a:gridCol>
                <a:gridCol w="2209190">
                  <a:extLst>
                    <a:ext uri="{9D8B030D-6E8A-4147-A177-3AD203B41FA5}">
                      <a16:colId xmlns:a16="http://schemas.microsoft.com/office/drawing/2014/main" val="579809405"/>
                    </a:ext>
                  </a:extLst>
                </a:gridCol>
              </a:tblGrid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724954"/>
                  </a:ext>
                </a:extLst>
              </a:tr>
              <a:tr h="17871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23.11.2022 - 23.11.2022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325598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758189"/>
                  </a:ext>
                </a:extLst>
              </a:tr>
              <a:tr h="48767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658 964,04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38597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28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27 269,91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612532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5 627,74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900"/>
                  </a:ext>
                </a:extLst>
              </a:tr>
              <a:tr h="17871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691 861,69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809160"/>
                  </a:ext>
                </a:extLst>
              </a:tr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355983"/>
                  </a:ext>
                </a:extLst>
              </a:tr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175890"/>
                  </a:ext>
                </a:extLst>
              </a:tr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96278"/>
                  </a:ext>
                </a:extLst>
              </a:tr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422720"/>
                  </a:ext>
                </a:extLst>
              </a:tr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920850"/>
                  </a:ext>
                </a:extLst>
              </a:tr>
              <a:tr h="17871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23.11.2022 - 23.11.2022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152772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945472"/>
                  </a:ext>
                </a:extLst>
              </a:tr>
              <a:tr h="48767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658 964,04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376855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1 015,78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986336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2 176,03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153641"/>
                  </a:ext>
                </a:extLst>
              </a:tr>
              <a:tr h="17871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20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662 155,85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122994"/>
                  </a:ext>
                </a:extLst>
              </a:tr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663333"/>
                  </a:ext>
                </a:extLst>
              </a:tr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848298"/>
                  </a:ext>
                </a:extLst>
              </a:tr>
              <a:tr h="178715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23.11.2022 - 23.11.2022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124418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98682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1 335,66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027930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322,71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435961"/>
                  </a:ext>
                </a:extLst>
              </a:tr>
              <a:tr h="17871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1 658,37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424945"/>
                  </a:ext>
                </a:extLst>
              </a:tr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565558"/>
                  </a:ext>
                </a:extLst>
              </a:tr>
              <a:tr h="1787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406698"/>
                  </a:ext>
                </a:extLst>
              </a:tr>
              <a:tr h="178715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0740)</a:t>
                      </a:r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23.11.2022 - 23.11.2022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624715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860826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24 918,47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332972"/>
                  </a:ext>
                </a:extLst>
              </a:tr>
              <a:tr h="1787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3 129,00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538009"/>
                  </a:ext>
                </a:extLst>
              </a:tr>
              <a:tr h="17871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20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28 047,47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1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220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216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2022-11-23T07:34:31Z</dcterms:created>
  <dcterms:modified xsi:type="dcterms:W3CDTF">2022-11-23T07:36:56Z</dcterms:modified>
</cp:coreProperties>
</file>