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F4228-0E34-4827-A78F-3ED715B22761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1B01-4A79-4EFF-A893-613B50FD6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974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F4228-0E34-4827-A78F-3ED715B22761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1B01-4A79-4EFF-A893-613B50FD6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812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F4228-0E34-4827-A78F-3ED715B22761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1B01-4A79-4EFF-A893-613B50FD6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187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F4228-0E34-4827-A78F-3ED715B22761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1B01-4A79-4EFF-A893-613B50FD6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377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F4228-0E34-4827-A78F-3ED715B22761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1B01-4A79-4EFF-A893-613B50FD6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325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F4228-0E34-4827-A78F-3ED715B22761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1B01-4A79-4EFF-A893-613B50FD6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037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F4228-0E34-4827-A78F-3ED715B22761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1B01-4A79-4EFF-A893-613B50FD6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670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F4228-0E34-4827-A78F-3ED715B22761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1B01-4A79-4EFF-A893-613B50FD6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864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F4228-0E34-4827-A78F-3ED715B22761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1B01-4A79-4EFF-A893-613B50FD6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056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F4228-0E34-4827-A78F-3ED715B22761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1B01-4A79-4EFF-A893-613B50FD6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007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F4228-0E34-4827-A78F-3ED715B22761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1B01-4A79-4EFF-A893-613B50FD6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099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BF4228-0E34-4827-A78F-3ED715B22761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961B01-4A79-4EFF-A893-613B50FD6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697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8519662"/>
              </p:ext>
            </p:extLst>
          </p:nvPr>
        </p:nvGraphicFramePr>
        <p:xfrm>
          <a:off x="1524003" y="1122357"/>
          <a:ext cx="9144000" cy="4237304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1567207769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75552534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680937249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068786624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434211437"/>
                    </a:ext>
                  </a:extLst>
                </a:gridCol>
              </a:tblGrid>
              <a:tr h="196926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8519760"/>
                  </a:ext>
                </a:extLst>
              </a:tr>
              <a:tr h="344619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22.11.2022 - 22.11.2022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9351270"/>
                  </a:ext>
                </a:extLst>
              </a:tr>
              <a:tr h="196926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3623761"/>
                  </a:ext>
                </a:extLst>
              </a:tr>
              <a:tr h="196926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3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1 239,96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7593242"/>
                  </a:ext>
                </a:extLst>
              </a:tr>
              <a:tr h="196926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18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Други разходи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2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200,00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353275"/>
                  </a:ext>
                </a:extLst>
              </a:tr>
              <a:tr h="344619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4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40,00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2737849"/>
                  </a:ext>
                </a:extLst>
              </a:tr>
              <a:tr h="196926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9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1 479,96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4701214"/>
                  </a:ext>
                </a:extLst>
              </a:tr>
              <a:tr h="196926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3411819"/>
                  </a:ext>
                </a:extLst>
              </a:tr>
              <a:tr h="196926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7754508"/>
                  </a:ext>
                </a:extLst>
              </a:tr>
              <a:tr h="196926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1887192"/>
                  </a:ext>
                </a:extLst>
              </a:tr>
              <a:tr h="196926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7322332"/>
                  </a:ext>
                </a:extLst>
              </a:tr>
              <a:tr h="196926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462033"/>
                  </a:ext>
                </a:extLst>
              </a:tr>
              <a:tr h="344619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effectLst/>
                        </a:rPr>
                        <a:t>М-во на иновациите и растежа-ЦУ ( </a:t>
                      </a:r>
                      <a:r>
                        <a:rPr lang="ru-RU" sz="1000" dirty="0" smtClean="0">
                          <a:effectLst/>
                        </a:rPr>
                        <a:t>0740 </a:t>
                      </a:r>
                      <a:r>
                        <a:rPr lang="ru-RU" sz="1000" dirty="0">
                          <a:effectLst/>
                        </a:rPr>
                        <a:t>)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22.11.2022 - 22.11.2022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6654368"/>
                  </a:ext>
                </a:extLst>
              </a:tr>
              <a:tr h="196926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5519385"/>
                  </a:ext>
                </a:extLst>
              </a:tr>
              <a:tr h="196926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3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1 239,96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6733784"/>
                  </a:ext>
                </a:extLst>
              </a:tr>
              <a:tr h="196926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18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Други разходи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2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200,00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3720639"/>
                  </a:ext>
                </a:extLst>
              </a:tr>
              <a:tr h="344619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4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40,00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2369817"/>
                  </a:ext>
                </a:extLst>
              </a:tr>
              <a:tr h="196926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9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1 479,96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5962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55937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109</Words>
  <Application>Microsoft Office PowerPoint</Application>
  <PresentationFormat>Widescreen</PresentationFormat>
  <Paragraphs>48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Dimitrinka Gutsova</dc:creator>
  <cp:lastModifiedBy>Dimitrinka Gutsova</cp:lastModifiedBy>
  <cp:revision>2</cp:revision>
  <dcterms:created xsi:type="dcterms:W3CDTF">2022-11-23T07:38:25Z</dcterms:created>
  <dcterms:modified xsi:type="dcterms:W3CDTF">2022-11-23T07:42:46Z</dcterms:modified>
</cp:coreProperties>
</file>