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5214-86F4-442B-B0D6-4C14C7964F11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80F-6ACA-479F-BE9D-8F5E79DF5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9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5214-86F4-442B-B0D6-4C14C7964F11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80F-6ACA-479F-BE9D-8F5E79DF5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1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5214-86F4-442B-B0D6-4C14C7964F11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80F-6ACA-479F-BE9D-8F5E79DF5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5214-86F4-442B-B0D6-4C14C7964F11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80F-6ACA-479F-BE9D-8F5E79DF5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5214-86F4-442B-B0D6-4C14C7964F11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80F-6ACA-479F-BE9D-8F5E79DF5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4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5214-86F4-442B-B0D6-4C14C7964F11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80F-6ACA-479F-BE9D-8F5E79DF5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6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5214-86F4-442B-B0D6-4C14C7964F11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80F-6ACA-479F-BE9D-8F5E79DF5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0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5214-86F4-442B-B0D6-4C14C7964F11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80F-6ACA-479F-BE9D-8F5E79DF5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2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5214-86F4-442B-B0D6-4C14C7964F11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80F-6ACA-479F-BE9D-8F5E79DF5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4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5214-86F4-442B-B0D6-4C14C7964F11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80F-6ACA-479F-BE9D-8F5E79DF5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4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5214-86F4-442B-B0D6-4C14C7964F11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80F-6ACA-479F-BE9D-8F5E79DF5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6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35214-86F4-442B-B0D6-4C14C7964F11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980F-6ACA-479F-BE9D-8F5E79DF5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663788"/>
              </p:ext>
            </p:extLst>
          </p:nvPr>
        </p:nvGraphicFramePr>
        <p:xfrm>
          <a:off x="1523999" y="960119"/>
          <a:ext cx="9144000" cy="5613409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2910279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2713565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88830408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9113181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4531753"/>
                    </a:ext>
                  </a:extLst>
                </a:gridCol>
              </a:tblGrid>
              <a:tr h="17657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574440"/>
                  </a:ext>
                </a:extLst>
              </a:tr>
              <a:tr h="176577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21.11.2022 - 21.11.2022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702461"/>
                  </a:ext>
                </a:extLst>
              </a:tr>
              <a:tr h="17657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926483"/>
                  </a:ext>
                </a:extLst>
              </a:tr>
              <a:tr h="47229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882,86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434567"/>
                  </a:ext>
                </a:extLst>
              </a:tr>
              <a:tr h="17657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22 444,48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736944"/>
                  </a:ext>
                </a:extLst>
              </a:tr>
              <a:tr h="17657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96 009,24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234691"/>
                  </a:ext>
                </a:extLst>
              </a:tr>
              <a:tr h="17657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119 336,58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12584"/>
                  </a:ext>
                </a:extLst>
              </a:tr>
              <a:tr h="17657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330839"/>
                  </a:ext>
                </a:extLst>
              </a:tr>
              <a:tr h="17657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29430"/>
                  </a:ext>
                </a:extLst>
              </a:tr>
              <a:tr h="17657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825538"/>
                  </a:ext>
                </a:extLst>
              </a:tr>
              <a:tr h="17657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427530"/>
                  </a:ext>
                </a:extLst>
              </a:tr>
              <a:tr h="27180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633507"/>
                  </a:ext>
                </a:extLst>
              </a:tr>
              <a:tr h="176577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21.11.2022 - 21.11.2022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588699"/>
                  </a:ext>
                </a:extLst>
              </a:tr>
              <a:tr h="17657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743430"/>
                  </a:ext>
                </a:extLst>
              </a:tr>
              <a:tr h="17657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2 396,48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362081"/>
                  </a:ext>
                </a:extLst>
              </a:tr>
              <a:tr h="17657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33 933,24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024310"/>
                  </a:ext>
                </a:extLst>
              </a:tr>
              <a:tr h="17657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36 329,72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168232"/>
                  </a:ext>
                </a:extLst>
              </a:tr>
              <a:tr h="17657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143426"/>
                  </a:ext>
                </a:extLst>
              </a:tr>
              <a:tr h="17657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02250"/>
                  </a:ext>
                </a:extLst>
              </a:tr>
              <a:tr h="176577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( </a:t>
                      </a:r>
                      <a:r>
                        <a:rPr lang="bg-BG" sz="1000" dirty="0" smtClean="0">
                          <a:effectLst/>
                        </a:rPr>
                        <a:t>074 )</a:t>
                      </a:r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21.11.2022 - 21.11.2022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402828"/>
                  </a:ext>
                </a:extLst>
              </a:tr>
              <a:tr h="17657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456502"/>
                  </a:ext>
                </a:extLst>
              </a:tr>
              <a:tr h="47229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882,86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85647"/>
                  </a:ext>
                </a:extLst>
              </a:tr>
              <a:tr h="17657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20 048,00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053403"/>
                  </a:ext>
                </a:extLst>
              </a:tr>
              <a:tr h="17657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62 076,00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965813"/>
                  </a:ext>
                </a:extLst>
              </a:tr>
              <a:tr h="17657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83 006,86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015090"/>
                  </a:ext>
                </a:extLst>
              </a:tr>
              <a:tr h="17657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347845"/>
                  </a:ext>
                </a:extLst>
              </a:tr>
              <a:tr h="176577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381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6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176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2022-11-21T08:44:06Z</dcterms:created>
  <dcterms:modified xsi:type="dcterms:W3CDTF">2022-11-21T08:45:43Z</dcterms:modified>
</cp:coreProperties>
</file>