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D4F-3A69-4DE1-899E-D54447C07DAE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2687-A2BB-466B-AE3A-DF3E0B0BC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30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D4F-3A69-4DE1-899E-D54447C07DAE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2687-A2BB-466B-AE3A-DF3E0B0BC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8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D4F-3A69-4DE1-899E-D54447C07DAE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2687-A2BB-466B-AE3A-DF3E0B0BC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8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D4F-3A69-4DE1-899E-D54447C07DAE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2687-A2BB-466B-AE3A-DF3E0B0BC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7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D4F-3A69-4DE1-899E-D54447C07DAE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2687-A2BB-466B-AE3A-DF3E0B0BC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0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D4F-3A69-4DE1-899E-D54447C07DAE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2687-A2BB-466B-AE3A-DF3E0B0BC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4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D4F-3A69-4DE1-899E-D54447C07DAE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2687-A2BB-466B-AE3A-DF3E0B0BC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5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D4F-3A69-4DE1-899E-D54447C07DAE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2687-A2BB-466B-AE3A-DF3E0B0BC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81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D4F-3A69-4DE1-899E-D54447C07DAE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2687-A2BB-466B-AE3A-DF3E0B0BC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8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D4F-3A69-4DE1-899E-D54447C07DAE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2687-A2BB-466B-AE3A-DF3E0B0BC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4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1D4F-3A69-4DE1-899E-D54447C07DAE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C2687-A2BB-466B-AE3A-DF3E0B0BC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3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31D4F-3A69-4DE1-899E-D54447C07DAE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C2687-A2BB-466B-AE3A-DF3E0B0BC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9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526751"/>
              </p:ext>
            </p:extLst>
          </p:nvPr>
        </p:nvGraphicFramePr>
        <p:xfrm>
          <a:off x="1523999" y="1122374"/>
          <a:ext cx="9144000" cy="559939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14925238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91651696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92158060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71007434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798954330"/>
                    </a:ext>
                  </a:extLst>
                </a:gridCol>
              </a:tblGrid>
              <a:tr h="11231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758373"/>
                  </a:ext>
                </a:extLst>
              </a:tr>
              <a:tr h="19715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18.11.2022 - 18.11.2022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235975"/>
                  </a:ext>
                </a:extLst>
              </a:tr>
              <a:tr h="11231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172132"/>
                  </a:ext>
                </a:extLst>
              </a:tr>
              <a:tr h="45169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1 131,91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28023"/>
                  </a:ext>
                </a:extLst>
              </a:tr>
              <a:tr h="11231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19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20 427,39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438276"/>
                  </a:ext>
                </a:extLst>
              </a:tr>
              <a:tr h="19715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34 774,54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777044"/>
                  </a:ext>
                </a:extLst>
              </a:tr>
              <a:tr h="11231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56 333,84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25753"/>
                  </a:ext>
                </a:extLst>
              </a:tr>
              <a:tr h="11231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840169"/>
                  </a:ext>
                </a:extLst>
              </a:tr>
              <a:tr h="11231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809387"/>
                  </a:ext>
                </a:extLst>
              </a:tr>
              <a:tr h="11231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874875"/>
                  </a:ext>
                </a:extLst>
              </a:tr>
              <a:tr h="11231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121044"/>
                  </a:ext>
                </a:extLst>
              </a:tr>
              <a:tr h="11231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599030"/>
                  </a:ext>
                </a:extLst>
              </a:tr>
              <a:tr h="19715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0740)</a:t>
                      </a:r>
                      <a:endParaRPr lang="ru-RU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18.11.2022 - 18.11.2022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446707"/>
                  </a:ext>
                </a:extLst>
              </a:tr>
              <a:tr h="11231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225765"/>
                  </a:ext>
                </a:extLst>
              </a:tr>
              <a:tr h="11231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18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20 304,39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35057"/>
                  </a:ext>
                </a:extLst>
              </a:tr>
              <a:tr h="19715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818649"/>
                  </a:ext>
                </a:extLst>
              </a:tr>
              <a:tr h="11231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20 324,39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467017"/>
                  </a:ext>
                </a:extLst>
              </a:tr>
              <a:tr h="11231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176981"/>
                  </a:ext>
                </a:extLst>
              </a:tr>
              <a:tr h="11231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691483"/>
                  </a:ext>
                </a:extLst>
              </a:tr>
              <a:tr h="112312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( </a:t>
                      </a:r>
                      <a:r>
                        <a:rPr lang="bg-BG" sz="1000" dirty="0" smtClean="0">
                          <a:effectLst/>
                        </a:rPr>
                        <a:t>0740)</a:t>
                      </a:r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18.11.2022 - 18.11.2022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50789"/>
                  </a:ext>
                </a:extLst>
              </a:tr>
              <a:tr h="112312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141250"/>
                  </a:ext>
                </a:extLst>
              </a:tr>
              <a:tr h="45169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1 131,91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071721"/>
                  </a:ext>
                </a:extLst>
              </a:tr>
              <a:tr h="11231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123,00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300689"/>
                  </a:ext>
                </a:extLst>
              </a:tr>
              <a:tr h="19715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34 754,54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273644"/>
                  </a:ext>
                </a:extLst>
              </a:tr>
              <a:tr h="112312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36 009,45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010527"/>
                  </a:ext>
                </a:extLst>
              </a:tr>
              <a:tr h="112312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286261"/>
                  </a:ext>
                </a:extLst>
              </a:tr>
              <a:tr h="112312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639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110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2022-11-18T07:23:15Z</dcterms:created>
  <dcterms:modified xsi:type="dcterms:W3CDTF">2022-11-18T07:24:21Z</dcterms:modified>
</cp:coreProperties>
</file>