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D46C-2821-4B95-A56F-3CAA4622357A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6E00-4D6C-4376-9248-A255E04FC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22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D46C-2821-4B95-A56F-3CAA4622357A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6E00-4D6C-4376-9248-A255E04FC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617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D46C-2821-4B95-A56F-3CAA4622357A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6E00-4D6C-4376-9248-A255E04FC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597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D46C-2821-4B95-A56F-3CAA4622357A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6E00-4D6C-4376-9248-A255E04FC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88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D46C-2821-4B95-A56F-3CAA4622357A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6E00-4D6C-4376-9248-A255E04FC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8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D46C-2821-4B95-A56F-3CAA4622357A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6E00-4D6C-4376-9248-A255E04FC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76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D46C-2821-4B95-A56F-3CAA4622357A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6E00-4D6C-4376-9248-A255E04FC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56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D46C-2821-4B95-A56F-3CAA4622357A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6E00-4D6C-4376-9248-A255E04FC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2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D46C-2821-4B95-A56F-3CAA4622357A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6E00-4D6C-4376-9248-A255E04FC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48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D46C-2821-4B95-A56F-3CAA4622357A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6E00-4D6C-4376-9248-A255E04FC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63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D46C-2821-4B95-A56F-3CAA4622357A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6E00-4D6C-4376-9248-A255E04FC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43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1D46C-2821-4B95-A56F-3CAA4622357A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E6E00-4D6C-4376-9248-A255E04FC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62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288308"/>
              </p:ext>
            </p:extLst>
          </p:nvPr>
        </p:nvGraphicFramePr>
        <p:xfrm>
          <a:off x="1523999" y="1122360"/>
          <a:ext cx="9144000" cy="4353475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96754078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1984194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1415994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83637590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02841273"/>
                    </a:ext>
                  </a:extLst>
                </a:gridCol>
              </a:tblGrid>
              <a:tr h="21765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1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365029"/>
                  </a:ext>
                </a:extLst>
              </a:tr>
              <a:tr h="380895"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1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17.11.2022 - 17.11.2022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356207"/>
                  </a:ext>
                </a:extLst>
              </a:tr>
              <a:tr h="217655"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Код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Описание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Брой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Сума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827702"/>
                  </a:ext>
                </a:extLst>
              </a:tr>
              <a:tr h="217655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18 xxxx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Други разходи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149,30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443854"/>
                  </a:ext>
                </a:extLst>
              </a:tr>
              <a:tr h="380895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88 xxxx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7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11 599,68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272849"/>
                  </a:ext>
                </a:extLst>
              </a:tr>
              <a:tr h="217655">
                <a:tc gridSpan="2"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Общо: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8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11 748,98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576329"/>
                  </a:ext>
                </a:extLst>
              </a:tr>
              <a:tr h="21765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422636"/>
                  </a:ext>
                </a:extLst>
              </a:tr>
              <a:tr h="21765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518824"/>
                  </a:ext>
                </a:extLst>
              </a:tr>
              <a:tr h="21765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547472"/>
                  </a:ext>
                </a:extLst>
              </a:tr>
              <a:tr h="21765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663298"/>
                  </a:ext>
                </a:extLst>
              </a:tr>
              <a:tr h="21765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1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967594"/>
                  </a:ext>
                </a:extLst>
              </a:tr>
              <a:tr h="380895"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1100">
                          <a:effectLst/>
                        </a:rPr>
                        <a:t>( </a:t>
                      </a:r>
                      <a:r>
                        <a:rPr lang="ru-RU" sz="1100" smtClean="0">
                          <a:effectLst/>
                        </a:rPr>
                        <a:t>074 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1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17.11.2022 - 17.11.2022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065722"/>
                  </a:ext>
                </a:extLst>
              </a:tr>
              <a:tr h="356061"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Код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Описание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Брой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Сума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996081"/>
                  </a:ext>
                </a:extLst>
              </a:tr>
              <a:tr h="217655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18 xxxx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Други разходи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149,30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758420"/>
                  </a:ext>
                </a:extLst>
              </a:tr>
              <a:tr h="380895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88 xxxx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7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11 599,68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744796"/>
                  </a:ext>
                </a:extLst>
              </a:tr>
              <a:tr h="217655">
                <a:tc gridSpan="2"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Общо: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8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11 748,98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033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170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95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2022-11-17T12:18:11Z</dcterms:created>
  <dcterms:modified xsi:type="dcterms:W3CDTF">2022-11-17T12:19:13Z</dcterms:modified>
</cp:coreProperties>
</file>