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077C-5B1B-466F-8D7C-FA104F372F1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FB66-774D-41A5-9349-DAD31F4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9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077C-5B1B-466F-8D7C-FA104F372F1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FB66-774D-41A5-9349-DAD31F4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8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077C-5B1B-466F-8D7C-FA104F372F1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FB66-774D-41A5-9349-DAD31F4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7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077C-5B1B-466F-8D7C-FA104F372F1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FB66-774D-41A5-9349-DAD31F4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7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077C-5B1B-466F-8D7C-FA104F372F1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FB66-774D-41A5-9349-DAD31F4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6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077C-5B1B-466F-8D7C-FA104F372F1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FB66-774D-41A5-9349-DAD31F4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1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077C-5B1B-466F-8D7C-FA104F372F1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FB66-774D-41A5-9349-DAD31F4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5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077C-5B1B-466F-8D7C-FA104F372F1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FB66-774D-41A5-9349-DAD31F4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2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077C-5B1B-466F-8D7C-FA104F372F1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FB66-774D-41A5-9349-DAD31F4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82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077C-5B1B-466F-8D7C-FA104F372F1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FB66-774D-41A5-9349-DAD31F4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6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077C-5B1B-466F-8D7C-FA104F372F1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FB66-774D-41A5-9349-DAD31F4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67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C077C-5B1B-466F-8D7C-FA104F372F1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FFB66-774D-41A5-9349-DAD31F4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4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669914"/>
              </p:ext>
            </p:extLst>
          </p:nvPr>
        </p:nvGraphicFramePr>
        <p:xfrm>
          <a:off x="1524000" y="1122367"/>
          <a:ext cx="9144000" cy="4858582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3700574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6664055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95168753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7290366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838021330"/>
                    </a:ext>
                  </a:extLst>
                </a:gridCol>
              </a:tblGrid>
              <a:tr h="1367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219523"/>
                  </a:ext>
                </a:extLst>
              </a:tr>
              <a:tr h="239240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16.11.2022 - 16.11.2022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423733"/>
                  </a:ext>
                </a:extLst>
              </a:tr>
              <a:tr h="13670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40328"/>
                  </a:ext>
                </a:extLst>
              </a:tr>
              <a:tr h="75189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3 350,74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948051"/>
                  </a:ext>
                </a:extLst>
              </a:tr>
              <a:tr h="13670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424,52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615005"/>
                  </a:ext>
                </a:extLst>
              </a:tr>
              <a:tr h="23924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2 894,32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765575"/>
                  </a:ext>
                </a:extLst>
              </a:tr>
              <a:tr h="13670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7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6 669,58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387352"/>
                  </a:ext>
                </a:extLst>
              </a:tr>
              <a:tr h="1367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459417"/>
                  </a:ext>
                </a:extLst>
              </a:tr>
              <a:tr h="1367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863072"/>
                  </a:ext>
                </a:extLst>
              </a:tr>
              <a:tr h="1367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773662"/>
                  </a:ext>
                </a:extLst>
              </a:tr>
              <a:tr h="1367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031877"/>
                  </a:ext>
                </a:extLst>
              </a:tr>
              <a:tr h="1367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282392"/>
                  </a:ext>
                </a:extLst>
              </a:tr>
              <a:tr h="136708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ИАНМСП </a:t>
                      </a:r>
                      <a:r>
                        <a:rPr lang="bg-BG" sz="1000">
                          <a:effectLst/>
                        </a:rPr>
                        <a:t>( </a:t>
                      </a:r>
                      <a:r>
                        <a:rPr lang="bg-BG" sz="1000" smtClean="0">
                          <a:effectLst/>
                        </a:rPr>
                        <a:t>074 </a:t>
                      </a:r>
                      <a:r>
                        <a:rPr lang="bg-BG" sz="1000" dirty="0">
                          <a:effectLst/>
                        </a:rPr>
                        <a:t>)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16.11.2022 - 16.11.2022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559371"/>
                  </a:ext>
                </a:extLst>
              </a:tr>
              <a:tr h="13670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50461"/>
                  </a:ext>
                </a:extLst>
              </a:tr>
              <a:tr h="75189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3 350,74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29447"/>
                  </a:ext>
                </a:extLst>
              </a:tr>
              <a:tr h="13670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424,52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836100"/>
                  </a:ext>
                </a:extLst>
              </a:tr>
              <a:tr h="23924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2 894,32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426928"/>
                  </a:ext>
                </a:extLst>
              </a:tr>
              <a:tr h="13670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7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6 669,58 лв.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027693"/>
                  </a:ext>
                </a:extLst>
              </a:tr>
              <a:tr h="1367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 </a:t>
                      </a:r>
                    </a:p>
                  </a:txBody>
                  <a:tcPr marL="35961" marR="35961" marT="17981" marB="179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361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809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130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2022-11-16T14:32:49Z</dcterms:created>
  <dcterms:modified xsi:type="dcterms:W3CDTF">2022-11-16T14:34:18Z</dcterms:modified>
</cp:coreProperties>
</file>