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5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4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8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0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0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4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3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3434A-AA17-4373-83FB-4AE1589EB321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926FF-731F-44B3-BF27-3E8808495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8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28271"/>
              </p:ext>
            </p:extLst>
          </p:nvPr>
        </p:nvGraphicFramePr>
        <p:xfrm>
          <a:off x="1444753" y="1122369"/>
          <a:ext cx="9223250" cy="5005628"/>
        </p:xfrm>
        <a:graphic>
          <a:graphicData uri="http://schemas.openxmlformats.org/drawingml/2006/table">
            <a:tbl>
              <a:tblPr/>
              <a:tblGrid>
                <a:gridCol w="1844650">
                  <a:extLst>
                    <a:ext uri="{9D8B030D-6E8A-4147-A177-3AD203B41FA5}">
                      <a16:colId xmlns:a16="http://schemas.microsoft.com/office/drawing/2014/main" val="2685587766"/>
                    </a:ext>
                  </a:extLst>
                </a:gridCol>
                <a:gridCol w="1844650">
                  <a:extLst>
                    <a:ext uri="{9D8B030D-6E8A-4147-A177-3AD203B41FA5}">
                      <a16:colId xmlns:a16="http://schemas.microsoft.com/office/drawing/2014/main" val="828381923"/>
                    </a:ext>
                  </a:extLst>
                </a:gridCol>
                <a:gridCol w="1844650">
                  <a:extLst>
                    <a:ext uri="{9D8B030D-6E8A-4147-A177-3AD203B41FA5}">
                      <a16:colId xmlns:a16="http://schemas.microsoft.com/office/drawing/2014/main" val="1906473430"/>
                    </a:ext>
                  </a:extLst>
                </a:gridCol>
                <a:gridCol w="1844650">
                  <a:extLst>
                    <a:ext uri="{9D8B030D-6E8A-4147-A177-3AD203B41FA5}">
                      <a16:colId xmlns:a16="http://schemas.microsoft.com/office/drawing/2014/main" val="349597346"/>
                    </a:ext>
                  </a:extLst>
                </a:gridCol>
                <a:gridCol w="1844650">
                  <a:extLst>
                    <a:ext uri="{9D8B030D-6E8A-4147-A177-3AD203B41FA5}">
                      <a16:colId xmlns:a16="http://schemas.microsoft.com/office/drawing/2014/main" val="3118315892"/>
                    </a:ext>
                  </a:extLst>
                </a:gridCol>
              </a:tblGrid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02082"/>
                  </a:ext>
                </a:extLst>
              </a:tr>
              <a:tr h="27303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15.11.2022 - 15.11.2022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79848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16387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12 479,81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561700"/>
                  </a:ext>
                </a:extLst>
              </a:tr>
              <a:tr h="273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65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58 080,95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495146"/>
                  </a:ext>
                </a:extLst>
              </a:tr>
              <a:tr h="15542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90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70 560,76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935322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094184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104477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42829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073293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38154"/>
                  </a:ext>
                </a:extLst>
              </a:tr>
              <a:tr h="27303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15.11.2022 - 15.11.2022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976727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490108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7 481,92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04424"/>
                  </a:ext>
                </a:extLst>
              </a:tr>
              <a:tr h="273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43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17 741,12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729041"/>
                  </a:ext>
                </a:extLst>
              </a:tr>
              <a:tr h="15542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56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25 223,04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797498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572472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456199"/>
                  </a:ext>
                </a:extLst>
              </a:tr>
              <a:tr h="15542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15.11.2022 - 15.11.2022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973467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515851"/>
                  </a:ext>
                </a:extLst>
              </a:tr>
              <a:tr h="15542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4 997,89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118181"/>
                  </a:ext>
                </a:extLst>
              </a:tr>
              <a:tr h="273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22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40 339,83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900835"/>
                  </a:ext>
                </a:extLst>
              </a:tr>
              <a:tr h="15542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34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45 337,72 лв.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033721"/>
                  </a:ext>
                </a:extLst>
              </a:tr>
              <a:tr h="1554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39201" marR="39201" marT="19601" marB="196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321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78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2022-11-15T14:50:44Z</dcterms:created>
  <dcterms:modified xsi:type="dcterms:W3CDTF">2022-11-15T14:52:42Z</dcterms:modified>
</cp:coreProperties>
</file>