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0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6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0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5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8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1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6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7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5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6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DFD8A-732C-4644-972B-2B8902A81E9F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E0CF4-CDBE-46D6-B77C-DCB2DA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7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54565"/>
              </p:ext>
            </p:extLst>
          </p:nvPr>
        </p:nvGraphicFramePr>
        <p:xfrm>
          <a:off x="1523999" y="795534"/>
          <a:ext cx="9144000" cy="5825403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7580510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8464535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112282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079507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6901947"/>
                    </a:ext>
                  </a:extLst>
                </a:gridCol>
              </a:tblGrid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414151"/>
                  </a:ext>
                </a:extLst>
              </a:tr>
              <a:tr h="19288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14.11.2022 - 14.11.2022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405445"/>
                  </a:ext>
                </a:extLst>
              </a:tr>
              <a:tr h="19045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86147"/>
                  </a:ext>
                </a:extLst>
              </a:tr>
              <a:tr h="6062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5 370,74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7596"/>
                  </a:ext>
                </a:extLst>
              </a:tr>
              <a:tr h="19045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7 532,00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77556"/>
                  </a:ext>
                </a:extLst>
              </a:tr>
              <a:tr h="19288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6 023,32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726384"/>
                  </a:ext>
                </a:extLst>
              </a:tr>
              <a:tr h="19045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18 926,06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562088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11910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8929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162249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975108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461174"/>
                  </a:ext>
                </a:extLst>
              </a:tr>
              <a:tr h="190451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14.11.2022 - 14.11.2022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059733"/>
                  </a:ext>
                </a:extLst>
              </a:tr>
              <a:tr h="19045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72828"/>
                  </a:ext>
                </a:extLst>
              </a:tr>
              <a:tr h="6062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4 540,00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77240"/>
                  </a:ext>
                </a:extLst>
              </a:tr>
              <a:tr h="19045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4 540,00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354194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73754"/>
                  </a:ext>
                </a:extLst>
              </a:tr>
              <a:tr h="1904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301665"/>
                  </a:ext>
                </a:extLst>
              </a:tr>
              <a:tr h="190451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 smtClean="0">
                          <a:effectLst/>
                        </a:rPr>
                        <a:t>( 0740 </a:t>
                      </a:r>
                      <a:r>
                        <a:rPr lang="bg-BG" sz="1000" dirty="0" smtClean="0">
                          <a:effectLst/>
                        </a:rPr>
                        <a:t>)</a:t>
                      </a:r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14.11.2022 - 14.11.2022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636586"/>
                  </a:ext>
                </a:extLst>
              </a:tr>
              <a:tr h="19045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37792"/>
                  </a:ext>
                </a:extLst>
              </a:tr>
              <a:tr h="6062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830,74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785238"/>
                  </a:ext>
                </a:extLst>
              </a:tr>
              <a:tr h="19045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7 532,00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64979"/>
                  </a:ext>
                </a:extLst>
              </a:tr>
              <a:tr h="19288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6 023,32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542320"/>
                  </a:ext>
                </a:extLst>
              </a:tr>
              <a:tr h="19045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14 386,06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1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32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2022-11-14T13:40:46Z</dcterms:created>
  <dcterms:modified xsi:type="dcterms:W3CDTF">2022-11-14T13:42:02Z</dcterms:modified>
</cp:coreProperties>
</file>