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DCA8E-7A18-4999-8AA1-BD889A601BA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610FA-586E-4968-8905-0D830CDB5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259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DCA8E-7A18-4999-8AA1-BD889A601BA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610FA-586E-4968-8905-0D830CDB5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705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DCA8E-7A18-4999-8AA1-BD889A601BA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610FA-586E-4968-8905-0D830CDB5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9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DCA8E-7A18-4999-8AA1-BD889A601BA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610FA-586E-4968-8905-0D830CDB5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279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DCA8E-7A18-4999-8AA1-BD889A601BA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610FA-586E-4968-8905-0D830CDB5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975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DCA8E-7A18-4999-8AA1-BD889A601BA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610FA-586E-4968-8905-0D830CDB5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550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DCA8E-7A18-4999-8AA1-BD889A601BA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610FA-586E-4968-8905-0D830CDB5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073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DCA8E-7A18-4999-8AA1-BD889A601BA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610FA-586E-4968-8905-0D830CDB5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691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DCA8E-7A18-4999-8AA1-BD889A601BA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610FA-586E-4968-8905-0D830CDB5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18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DCA8E-7A18-4999-8AA1-BD889A601BA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610FA-586E-4968-8905-0D830CDB5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427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DCA8E-7A18-4999-8AA1-BD889A601BA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610FA-586E-4968-8905-0D830CDB5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04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DCA8E-7A18-4999-8AA1-BD889A601BA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610FA-586E-4968-8905-0D830CDB5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131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279015"/>
              </p:ext>
            </p:extLst>
          </p:nvPr>
        </p:nvGraphicFramePr>
        <p:xfrm>
          <a:off x="1523998" y="1122371"/>
          <a:ext cx="9144005" cy="4307541"/>
        </p:xfrm>
        <a:graphic>
          <a:graphicData uri="http://schemas.openxmlformats.org/drawingml/2006/table">
            <a:tbl>
              <a:tblPr/>
              <a:tblGrid>
                <a:gridCol w="1828801">
                  <a:extLst>
                    <a:ext uri="{9D8B030D-6E8A-4147-A177-3AD203B41FA5}">
                      <a16:colId xmlns:a16="http://schemas.microsoft.com/office/drawing/2014/main" val="2461448436"/>
                    </a:ext>
                  </a:extLst>
                </a:gridCol>
                <a:gridCol w="1828801">
                  <a:extLst>
                    <a:ext uri="{9D8B030D-6E8A-4147-A177-3AD203B41FA5}">
                      <a16:colId xmlns:a16="http://schemas.microsoft.com/office/drawing/2014/main" val="1544897856"/>
                    </a:ext>
                  </a:extLst>
                </a:gridCol>
                <a:gridCol w="1828801">
                  <a:extLst>
                    <a:ext uri="{9D8B030D-6E8A-4147-A177-3AD203B41FA5}">
                      <a16:colId xmlns:a16="http://schemas.microsoft.com/office/drawing/2014/main" val="1902313631"/>
                    </a:ext>
                  </a:extLst>
                </a:gridCol>
                <a:gridCol w="1828801">
                  <a:extLst>
                    <a:ext uri="{9D8B030D-6E8A-4147-A177-3AD203B41FA5}">
                      <a16:colId xmlns:a16="http://schemas.microsoft.com/office/drawing/2014/main" val="3766882760"/>
                    </a:ext>
                  </a:extLst>
                </a:gridCol>
                <a:gridCol w="1828801">
                  <a:extLst>
                    <a:ext uri="{9D8B030D-6E8A-4147-A177-3AD203B41FA5}">
                      <a16:colId xmlns:a16="http://schemas.microsoft.com/office/drawing/2014/main" val="2091887350"/>
                    </a:ext>
                  </a:extLst>
                </a:gridCol>
              </a:tblGrid>
              <a:tr h="203180">
                <a:tc gridSpan="5">
                  <a:txBody>
                    <a:bodyPr/>
                    <a:lstStyle/>
                    <a:p>
                      <a:pPr algn="ctr"/>
                      <a:r>
                        <a:rPr lang="bg-BG" sz="11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8199314"/>
                  </a:ext>
                </a:extLst>
              </a:tr>
              <a:tr h="329047">
                <a:tc gridSpan="2">
                  <a:txBody>
                    <a:bodyPr/>
                    <a:lstStyle/>
                    <a:p>
                      <a:pPr algn="l"/>
                      <a:r>
                        <a:rPr lang="ru-RU" sz="11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1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11.11.2022 - 11.11.2022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416770"/>
                  </a:ext>
                </a:extLst>
              </a:tr>
              <a:tr h="203180"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Код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Описание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Брой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Сума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effectLst/>
                      </a:endParaRP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040746"/>
                  </a:ext>
                </a:extLst>
              </a:tr>
              <a:tr h="203180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</a:rPr>
                        <a:t>10 xxxx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100">
                          <a:effectLst/>
                        </a:rPr>
                        <a:t>Издръжка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5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21 200,92 лв.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effectLst/>
                      </a:endParaRP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864067"/>
                  </a:ext>
                </a:extLst>
              </a:tr>
              <a:tr h="329047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</a:rPr>
                        <a:t>88 xxxx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1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10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4 087,66 лв.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effectLst/>
                      </a:endParaRP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221972"/>
                  </a:ext>
                </a:extLst>
              </a:tr>
              <a:tr h="203180">
                <a:tc gridSpan="2"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Общо: 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15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25 288,58 лв.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effectLst/>
                      </a:endParaRP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97756"/>
                  </a:ext>
                </a:extLst>
              </a:tr>
              <a:tr h="203180">
                <a:tc gridSpan="5">
                  <a:txBody>
                    <a:bodyPr/>
                    <a:lstStyle/>
                    <a:p>
                      <a:r>
                        <a:rPr lang="en-US" sz="1100"/>
                        <a:t> 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279406"/>
                  </a:ext>
                </a:extLst>
              </a:tr>
              <a:tr h="203180">
                <a:tc gridSpan="5">
                  <a:txBody>
                    <a:bodyPr/>
                    <a:lstStyle/>
                    <a:p>
                      <a:r>
                        <a:rPr lang="en-US" sz="1100"/>
                        <a:t> 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386548"/>
                  </a:ext>
                </a:extLst>
              </a:tr>
              <a:tr h="203180">
                <a:tc gridSpan="5">
                  <a:txBody>
                    <a:bodyPr/>
                    <a:lstStyle/>
                    <a:p>
                      <a:r>
                        <a:rPr lang="en-US" sz="1100"/>
                        <a:t> 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543883"/>
                  </a:ext>
                </a:extLst>
              </a:tr>
              <a:tr h="203180">
                <a:tc gridSpan="5">
                  <a:txBody>
                    <a:bodyPr/>
                    <a:lstStyle/>
                    <a:p>
                      <a:r>
                        <a:rPr lang="en-US" sz="1100"/>
                        <a:t> 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0055983"/>
                  </a:ext>
                </a:extLst>
              </a:tr>
              <a:tr h="203180">
                <a:tc gridSpan="5">
                  <a:txBody>
                    <a:bodyPr/>
                    <a:lstStyle/>
                    <a:p>
                      <a:pPr algn="ctr"/>
                      <a:r>
                        <a:rPr lang="bg-BG" sz="11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249214"/>
                  </a:ext>
                </a:extLst>
              </a:tr>
              <a:tr h="203180">
                <a:tc gridSpan="2">
                  <a:txBody>
                    <a:bodyPr/>
                    <a:lstStyle/>
                    <a:p>
                      <a:pPr algn="l"/>
                      <a:r>
                        <a:rPr lang="bg-BG" sz="1100">
                          <a:effectLst/>
                        </a:rPr>
                        <a:t>БАИ ( 0740010003 )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1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11.11.2022 - 11.11.2022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7831555"/>
                  </a:ext>
                </a:extLst>
              </a:tr>
              <a:tr h="203180"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Код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Описание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Брой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Сума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effectLst/>
                      </a:endParaRP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887817"/>
                  </a:ext>
                </a:extLst>
              </a:tr>
              <a:tr h="203180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</a:rPr>
                        <a:t>10 xxxx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100">
                          <a:effectLst/>
                        </a:rPr>
                        <a:t>Издръжка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5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21 200,92 лв.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100" dirty="0">
                        <a:effectLst/>
                      </a:endParaRP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116037"/>
                  </a:ext>
                </a:extLst>
              </a:tr>
              <a:tr h="329047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</a:rPr>
                        <a:t>88 xxxx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1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10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4 087,66 лв.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100" dirty="0">
                        <a:effectLst/>
                      </a:endParaRP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399434"/>
                  </a:ext>
                </a:extLst>
              </a:tr>
              <a:tr h="203180">
                <a:tc gridSpan="2"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Общо: 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15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25 288,58 лв.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100" dirty="0">
                        <a:effectLst/>
                      </a:endParaRP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543502"/>
                  </a:ext>
                </a:extLst>
              </a:tr>
              <a:tr h="203180">
                <a:tc gridSpan="5">
                  <a:txBody>
                    <a:bodyPr/>
                    <a:lstStyle/>
                    <a:p>
                      <a:r>
                        <a:rPr lang="en-US" sz="1100"/>
                        <a:t> 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1142623"/>
                  </a:ext>
                </a:extLst>
              </a:tr>
              <a:tr h="203180">
                <a:tc gridSpan="5">
                  <a:txBody>
                    <a:bodyPr/>
                    <a:lstStyle/>
                    <a:p>
                      <a:r>
                        <a:rPr lang="en-US" sz="1100" dirty="0"/>
                        <a:t> 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958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4417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93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2022-11-14T11:37:00Z</dcterms:created>
  <dcterms:modified xsi:type="dcterms:W3CDTF">2022-11-14T11:39:21Z</dcterms:modified>
</cp:coreProperties>
</file>