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357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606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251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87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093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613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455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1803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752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726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1692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E99F2-1CCB-4045-97B0-83AB980B97B1}" type="datetimeFigureOut">
              <a:rPr lang="bg-BG" smtClean="0"/>
              <a:t>10.11.2022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DA7E-29DE-4457-B825-4A8B68921F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4122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41" y="1049630"/>
            <a:ext cx="10257937" cy="496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9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Nataliya Kovachka</dc:creator>
  <cp:lastModifiedBy>Nataliya Kovachka</cp:lastModifiedBy>
  <cp:revision>1</cp:revision>
  <dcterms:created xsi:type="dcterms:W3CDTF">2022-11-10T13:24:26Z</dcterms:created>
  <dcterms:modified xsi:type="dcterms:W3CDTF">2022-11-10T13:24:52Z</dcterms:modified>
</cp:coreProperties>
</file>