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3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8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4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9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7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9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6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7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4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EC97C-FAEB-4D90-9C40-E04EB319CE9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E781D-9E70-4995-89C5-32C9683B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3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20060"/>
              </p:ext>
            </p:extLst>
          </p:nvPr>
        </p:nvGraphicFramePr>
        <p:xfrm>
          <a:off x="1524003" y="1122354"/>
          <a:ext cx="9144000" cy="480394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31014019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1837324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584382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8908889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834310"/>
                    </a:ext>
                  </a:extLst>
                </a:gridCol>
              </a:tblGrid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950363"/>
                  </a:ext>
                </a:extLst>
              </a:tr>
              <a:tr h="27834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08.11.2022 - 08.11.2022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216373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02268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4 243,83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655586"/>
                  </a:ext>
                </a:extLst>
              </a:tr>
              <a:tr h="2783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97 713,00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189681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101 956,83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315096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997948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351361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699846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759208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27122"/>
                  </a:ext>
                </a:extLst>
              </a:tr>
              <a:tr h="27834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08.11.2022 - 08.11.2022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947864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09614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4 243,83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91105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4 243,83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182316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255078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922662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08.11.2022 - 08.11.2022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453038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745776"/>
                  </a:ext>
                </a:extLst>
              </a:tr>
              <a:tr h="2783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97 713,00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78329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97 713,00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58181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37505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15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930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119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2022-11-08T08:13:23Z</dcterms:created>
  <dcterms:modified xsi:type="dcterms:W3CDTF">2022-11-08T08:20:01Z</dcterms:modified>
</cp:coreProperties>
</file>