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E7CA-A2FC-43D7-AFD6-2EC88ACFF87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9FDF4-4866-4103-B82E-2FAE8CF83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77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E7CA-A2FC-43D7-AFD6-2EC88ACFF87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9FDF4-4866-4103-B82E-2FAE8CF83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692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E7CA-A2FC-43D7-AFD6-2EC88ACFF87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9FDF4-4866-4103-B82E-2FAE8CF83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61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E7CA-A2FC-43D7-AFD6-2EC88ACFF87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9FDF4-4866-4103-B82E-2FAE8CF83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333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E7CA-A2FC-43D7-AFD6-2EC88ACFF87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9FDF4-4866-4103-B82E-2FAE8CF83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43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E7CA-A2FC-43D7-AFD6-2EC88ACFF87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9FDF4-4866-4103-B82E-2FAE8CF83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E7CA-A2FC-43D7-AFD6-2EC88ACFF87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9FDF4-4866-4103-B82E-2FAE8CF83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011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E7CA-A2FC-43D7-AFD6-2EC88ACFF87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9FDF4-4866-4103-B82E-2FAE8CF83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427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E7CA-A2FC-43D7-AFD6-2EC88ACFF87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9FDF4-4866-4103-B82E-2FAE8CF83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7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E7CA-A2FC-43D7-AFD6-2EC88ACFF87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9FDF4-4866-4103-B82E-2FAE8CF83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601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7E7CA-A2FC-43D7-AFD6-2EC88ACFF87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9FDF4-4866-4103-B82E-2FAE8CF83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474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7E7CA-A2FC-43D7-AFD6-2EC88ACFF873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9FDF4-4866-4103-B82E-2FAE8CF83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1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637246"/>
              </p:ext>
            </p:extLst>
          </p:nvPr>
        </p:nvGraphicFramePr>
        <p:xfrm>
          <a:off x="1524002" y="1122366"/>
          <a:ext cx="9144000" cy="513415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195284835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78163272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25416953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56152618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014499738"/>
                    </a:ext>
                  </a:extLst>
                </a:gridCol>
              </a:tblGrid>
              <a:tr h="11830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24355"/>
                  </a:ext>
                </a:extLst>
              </a:tr>
              <a:tr h="20659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07.11.2022 - 07.11.2022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192185"/>
                  </a:ext>
                </a:extLst>
              </a:tr>
              <a:tr h="11830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2379347"/>
                  </a:ext>
                </a:extLst>
              </a:tr>
              <a:tr h="47147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656,75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4724580"/>
                  </a:ext>
                </a:extLst>
              </a:tr>
              <a:tr h="11830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1 813,45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705133"/>
                  </a:ext>
                </a:extLst>
              </a:tr>
              <a:tr h="2065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67 948,72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611406"/>
                  </a:ext>
                </a:extLst>
              </a:tr>
              <a:tr h="11830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70 418,92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2211997"/>
                  </a:ext>
                </a:extLst>
              </a:tr>
              <a:tr h="11830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658414"/>
                  </a:ext>
                </a:extLst>
              </a:tr>
              <a:tr h="11830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8480338"/>
                  </a:ext>
                </a:extLst>
              </a:tr>
              <a:tr h="11830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931867"/>
                  </a:ext>
                </a:extLst>
              </a:tr>
              <a:tr h="11830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02106"/>
                  </a:ext>
                </a:extLst>
              </a:tr>
              <a:tr h="11830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5911935"/>
                  </a:ext>
                </a:extLst>
              </a:tr>
              <a:tr h="11830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БАИ ( 0740010003 )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07.11.2022 - 07.11.2022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933972"/>
                  </a:ext>
                </a:extLst>
              </a:tr>
              <a:tr h="11830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691729"/>
                  </a:ext>
                </a:extLst>
              </a:tr>
              <a:tr h="2065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65 054,40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911531"/>
                  </a:ext>
                </a:extLst>
              </a:tr>
              <a:tr h="11830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65 054,40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8057734"/>
                  </a:ext>
                </a:extLst>
              </a:tr>
              <a:tr h="11830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5606755"/>
                  </a:ext>
                </a:extLst>
              </a:tr>
              <a:tr h="11830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8070353"/>
                  </a:ext>
                </a:extLst>
              </a:tr>
              <a:tr h="11830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( 0740020001 )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07.11.2022 - 07.11.2022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62076"/>
                  </a:ext>
                </a:extLst>
              </a:tr>
              <a:tr h="11830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982511"/>
                  </a:ext>
                </a:extLst>
              </a:tr>
              <a:tr h="47147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656,75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515132"/>
                  </a:ext>
                </a:extLst>
              </a:tr>
              <a:tr h="11830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1 813,45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5917"/>
                  </a:ext>
                </a:extLst>
              </a:tr>
              <a:tr h="20659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2 894,32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6660581"/>
                  </a:ext>
                </a:extLst>
              </a:tr>
              <a:tr h="11830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5 364,52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3568279"/>
                  </a:ext>
                </a:extLst>
              </a:tr>
              <a:tr h="11830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8301619"/>
                  </a:ext>
                </a:extLst>
              </a:tr>
              <a:tr h="11830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5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935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654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164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2022-11-07T14:58:51Z</dcterms:created>
  <dcterms:modified xsi:type="dcterms:W3CDTF">2022-11-07T15:00:15Z</dcterms:modified>
</cp:coreProperties>
</file>