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2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7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7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1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1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4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4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4FBD-FB1D-415A-901A-7478921C6D0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25911-5A28-4F37-83BE-3E4EF0E03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3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343687"/>
              </p:ext>
            </p:extLst>
          </p:nvPr>
        </p:nvGraphicFramePr>
        <p:xfrm>
          <a:off x="1523999" y="1122357"/>
          <a:ext cx="9144000" cy="447377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3762277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62798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30858806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5388102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29023854"/>
                    </a:ext>
                  </a:extLst>
                </a:gridCol>
              </a:tblGrid>
              <a:tr h="2130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148483"/>
                  </a:ext>
                </a:extLst>
              </a:tr>
              <a:tr h="37281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04.11.2022 - 04.11.2022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843285"/>
                  </a:ext>
                </a:extLst>
              </a:tr>
              <a:tr h="21303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168914"/>
                  </a:ext>
                </a:extLst>
              </a:tr>
              <a:tr h="21303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34 416,42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793232"/>
                  </a:ext>
                </a:extLst>
              </a:tr>
              <a:tr h="37281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650,00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963313"/>
                  </a:ext>
                </a:extLst>
              </a:tr>
              <a:tr h="21303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35 066,42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818969"/>
                  </a:ext>
                </a:extLst>
              </a:tr>
              <a:tr h="21303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180869"/>
                  </a:ext>
                </a:extLst>
              </a:tr>
              <a:tr h="21303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743238"/>
                  </a:ext>
                </a:extLst>
              </a:tr>
              <a:tr h="21303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29401"/>
                  </a:ext>
                </a:extLst>
              </a:tr>
              <a:tr h="21303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20557"/>
                  </a:ext>
                </a:extLst>
              </a:tr>
              <a:tr h="2130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607981"/>
                  </a:ext>
                </a:extLst>
              </a:tr>
              <a:tr h="37281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04.11.2022 - 04.11.2022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171200"/>
                  </a:ext>
                </a:extLst>
              </a:tr>
              <a:tr h="21303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416867"/>
                  </a:ext>
                </a:extLst>
              </a:tr>
              <a:tr h="21303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34 416,42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790228"/>
                  </a:ext>
                </a:extLst>
              </a:tr>
              <a:tr h="37281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650,00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64300"/>
                  </a:ext>
                </a:extLst>
              </a:tr>
              <a:tr h="21303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35 066,42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695708"/>
                  </a:ext>
                </a:extLst>
              </a:tr>
              <a:tr h="21303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536507"/>
                  </a:ext>
                </a:extLst>
              </a:tr>
              <a:tr h="213037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98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075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2022-11-04T14:19:52Z</dcterms:created>
  <dcterms:modified xsi:type="dcterms:W3CDTF">2022-11-04T14:20:42Z</dcterms:modified>
</cp:coreProperties>
</file>