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8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8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2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7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2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3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3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11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7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4F4AD-E7F6-4C22-8B4F-52D969AA747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F9CA9-DF04-4973-931B-81FC5C953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4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6260"/>
              </p:ext>
            </p:extLst>
          </p:nvPr>
        </p:nvGraphicFramePr>
        <p:xfrm>
          <a:off x="274320" y="621799"/>
          <a:ext cx="11612880" cy="5938435"/>
        </p:xfrm>
        <a:graphic>
          <a:graphicData uri="http://schemas.openxmlformats.org/drawingml/2006/table">
            <a:tbl>
              <a:tblPr/>
              <a:tblGrid>
                <a:gridCol w="2322576">
                  <a:extLst>
                    <a:ext uri="{9D8B030D-6E8A-4147-A177-3AD203B41FA5}">
                      <a16:colId xmlns:a16="http://schemas.microsoft.com/office/drawing/2014/main" val="3032173466"/>
                    </a:ext>
                  </a:extLst>
                </a:gridCol>
                <a:gridCol w="2322576">
                  <a:extLst>
                    <a:ext uri="{9D8B030D-6E8A-4147-A177-3AD203B41FA5}">
                      <a16:colId xmlns:a16="http://schemas.microsoft.com/office/drawing/2014/main" val="2814616101"/>
                    </a:ext>
                  </a:extLst>
                </a:gridCol>
                <a:gridCol w="2322576">
                  <a:extLst>
                    <a:ext uri="{9D8B030D-6E8A-4147-A177-3AD203B41FA5}">
                      <a16:colId xmlns:a16="http://schemas.microsoft.com/office/drawing/2014/main" val="122217735"/>
                    </a:ext>
                  </a:extLst>
                </a:gridCol>
                <a:gridCol w="2322576">
                  <a:extLst>
                    <a:ext uri="{9D8B030D-6E8A-4147-A177-3AD203B41FA5}">
                      <a16:colId xmlns:a16="http://schemas.microsoft.com/office/drawing/2014/main" val="3332195181"/>
                    </a:ext>
                  </a:extLst>
                </a:gridCol>
                <a:gridCol w="2322576">
                  <a:extLst>
                    <a:ext uri="{9D8B030D-6E8A-4147-A177-3AD203B41FA5}">
                      <a16:colId xmlns:a16="http://schemas.microsoft.com/office/drawing/2014/main" val="83038511"/>
                    </a:ext>
                  </a:extLst>
                </a:gridCol>
              </a:tblGrid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034839"/>
                  </a:ext>
                </a:extLst>
              </a:tr>
              <a:tr h="19097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03.11.2022 - 03.11.2022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755981"/>
                  </a:ext>
                </a:extLst>
              </a:tr>
              <a:tr h="17228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128267"/>
                  </a:ext>
                </a:extLst>
              </a:tr>
              <a:tr h="17228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4 142,02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231220"/>
                  </a:ext>
                </a:extLst>
              </a:tr>
              <a:tr h="31717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30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38 347,41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014647"/>
                  </a:ext>
                </a:extLst>
              </a:tr>
              <a:tr h="19097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100 761,75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502426"/>
                  </a:ext>
                </a:extLst>
              </a:tr>
              <a:tr h="17228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143 251,18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89656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448188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646960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845503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457289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800816"/>
                  </a:ext>
                </a:extLst>
              </a:tr>
              <a:tr h="19097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03.11.2022 - 03.11.2022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785937"/>
                  </a:ext>
                </a:extLst>
              </a:tr>
              <a:tr h="17228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803806"/>
                  </a:ext>
                </a:extLst>
              </a:tr>
              <a:tr h="17228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525647"/>
                  </a:ext>
                </a:extLst>
              </a:tr>
              <a:tr h="17228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262363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683679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704255"/>
                  </a:ext>
                </a:extLst>
              </a:tr>
              <a:tr h="172287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БАИ ( 0740010003 )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03.11.2022 - 03.11.2022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254896"/>
                  </a:ext>
                </a:extLst>
              </a:tr>
              <a:tr h="17228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954553"/>
                  </a:ext>
                </a:extLst>
              </a:tr>
              <a:tr h="17228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1 210,00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28451"/>
                  </a:ext>
                </a:extLst>
              </a:tr>
              <a:tr h="19097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2 556,75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072547"/>
                  </a:ext>
                </a:extLst>
              </a:tr>
              <a:tr h="17228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3 766,75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45423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001911"/>
                  </a:ext>
                </a:extLst>
              </a:tr>
              <a:tr h="1722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605799"/>
                  </a:ext>
                </a:extLst>
              </a:tr>
              <a:tr h="172287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ИАНМСП ( 0740020001 )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03.11.2022 - 03.11.2022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862389"/>
                  </a:ext>
                </a:extLst>
              </a:tr>
              <a:tr h="17228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481190"/>
                  </a:ext>
                </a:extLst>
              </a:tr>
              <a:tr h="17228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2 832,02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447311"/>
                  </a:ext>
                </a:extLst>
              </a:tr>
              <a:tr h="31717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30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38 347,41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098303"/>
                  </a:ext>
                </a:extLst>
              </a:tr>
              <a:tr h="19097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98 205,00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476525"/>
                  </a:ext>
                </a:extLst>
              </a:tr>
              <a:tr h="17228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139 384,43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683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589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187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2022-11-03T07:13:53Z</dcterms:created>
  <dcterms:modified xsi:type="dcterms:W3CDTF">2022-11-03T07:21:12Z</dcterms:modified>
</cp:coreProperties>
</file>