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E4FE-0CD8-49AD-9E1A-B237F4BA0A20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145A-35E9-4983-86AD-DC32449D7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120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E4FE-0CD8-49AD-9E1A-B237F4BA0A20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145A-35E9-4983-86AD-DC32449D7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891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E4FE-0CD8-49AD-9E1A-B237F4BA0A20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145A-35E9-4983-86AD-DC32449D7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857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E4FE-0CD8-49AD-9E1A-B237F4BA0A20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145A-35E9-4983-86AD-DC32449D7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084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E4FE-0CD8-49AD-9E1A-B237F4BA0A20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145A-35E9-4983-86AD-DC32449D7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663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E4FE-0CD8-49AD-9E1A-B237F4BA0A20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145A-35E9-4983-86AD-DC32449D7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062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E4FE-0CD8-49AD-9E1A-B237F4BA0A20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145A-35E9-4983-86AD-DC32449D7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814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E4FE-0CD8-49AD-9E1A-B237F4BA0A20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145A-35E9-4983-86AD-DC32449D7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538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E4FE-0CD8-49AD-9E1A-B237F4BA0A20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145A-35E9-4983-86AD-DC32449D7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626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E4FE-0CD8-49AD-9E1A-B237F4BA0A20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145A-35E9-4983-86AD-DC32449D7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688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E4FE-0CD8-49AD-9E1A-B237F4BA0A20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145A-35E9-4983-86AD-DC32449D7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597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6E4FE-0CD8-49AD-9E1A-B237F4BA0A20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E145A-35E9-4983-86AD-DC32449D7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586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4917979"/>
              </p:ext>
            </p:extLst>
          </p:nvPr>
        </p:nvGraphicFramePr>
        <p:xfrm>
          <a:off x="1524003" y="1122354"/>
          <a:ext cx="9144000" cy="4776868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6754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51856275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93187764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34120758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821574922"/>
                    </a:ext>
                  </a:extLst>
                </a:gridCol>
              </a:tblGrid>
              <a:tr h="155187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380615"/>
                  </a:ext>
                </a:extLst>
              </a:tr>
              <a:tr h="271577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02.11.2022 - 02.11.2022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124917"/>
                  </a:ext>
                </a:extLst>
              </a:tr>
              <a:tr h="155187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880490"/>
                  </a:ext>
                </a:extLst>
              </a:tr>
              <a:tr h="155187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26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27 386,60 лв.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837748"/>
                  </a:ext>
                </a:extLst>
              </a:tr>
              <a:tr h="271577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18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808,28 лв.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852291"/>
                  </a:ext>
                </a:extLst>
              </a:tr>
              <a:tr h="155187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44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28 194,88 лв.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943916"/>
                  </a:ext>
                </a:extLst>
              </a:tr>
              <a:tr h="155187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1948747"/>
                  </a:ext>
                </a:extLst>
              </a:tr>
              <a:tr h="155187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7834176"/>
                  </a:ext>
                </a:extLst>
              </a:tr>
              <a:tr h="155187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5641485"/>
                  </a:ext>
                </a:extLst>
              </a:tr>
              <a:tr h="155187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3053091"/>
                  </a:ext>
                </a:extLst>
              </a:tr>
              <a:tr h="155187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053082"/>
                  </a:ext>
                </a:extLst>
              </a:tr>
              <a:tr h="271577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</a:rPr>
                        <a:t>М-во на иновациите и растежа-ЦУ </a:t>
                      </a:r>
                      <a:r>
                        <a:rPr lang="ru-RU" sz="1000">
                          <a:effectLst/>
                        </a:rPr>
                        <a:t>( </a:t>
                      </a:r>
                      <a:r>
                        <a:rPr lang="ru-RU" sz="1000" smtClean="0">
                          <a:effectLst/>
                        </a:rPr>
                        <a:t>074)</a:t>
                      </a:r>
                      <a:endParaRPr lang="ru-RU" sz="1000" dirty="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02.11.2022 - 02.11.2022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791288"/>
                  </a:ext>
                </a:extLst>
              </a:tr>
              <a:tr h="155187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0963260"/>
                  </a:ext>
                </a:extLst>
              </a:tr>
              <a:tr h="155187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16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21 262,82 лв.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2815189"/>
                  </a:ext>
                </a:extLst>
              </a:tr>
              <a:tr h="271577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18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808,28 лв.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812940"/>
                  </a:ext>
                </a:extLst>
              </a:tr>
              <a:tr h="155187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34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22 071,10 лв.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674297"/>
                  </a:ext>
                </a:extLst>
              </a:tr>
              <a:tr h="155187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8124052"/>
                  </a:ext>
                </a:extLst>
              </a:tr>
              <a:tr h="155187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2502148"/>
                  </a:ext>
                </a:extLst>
              </a:tr>
              <a:tr h="155187">
                <a:tc gridSpan="2">
                  <a:txBody>
                    <a:bodyPr/>
                    <a:lstStyle/>
                    <a:p>
                      <a:pPr algn="l"/>
                      <a:r>
                        <a:rPr lang="bg-BG" sz="1000" dirty="0">
                          <a:effectLst/>
                        </a:rPr>
                        <a:t>БАИ ( </a:t>
                      </a:r>
                      <a:r>
                        <a:rPr lang="bg-BG" sz="1000" dirty="0" smtClean="0">
                          <a:effectLst/>
                        </a:rPr>
                        <a:t>074 </a:t>
                      </a:r>
                      <a:r>
                        <a:rPr lang="bg-BG" sz="1000" dirty="0">
                          <a:effectLst/>
                        </a:rPr>
                        <a:t>)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02.11.2022 - 02.11.2022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9957167"/>
                  </a:ext>
                </a:extLst>
              </a:tr>
              <a:tr h="155187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3462356"/>
                  </a:ext>
                </a:extLst>
              </a:tr>
              <a:tr h="155187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10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6 123,78 лв.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923822"/>
                  </a:ext>
                </a:extLst>
              </a:tr>
              <a:tr h="155187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10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6 123,78 лв.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056953"/>
                  </a:ext>
                </a:extLst>
              </a:tr>
              <a:tr h="155187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 </a:t>
                      </a:r>
                    </a:p>
                  </a:txBody>
                  <a:tcPr marL="41840" marR="41840" marT="20920" marB="209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24581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505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125</Words>
  <Application>Microsoft Office PowerPoint</Application>
  <PresentationFormat>Widescreen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2022-11-02T14:22:51Z</dcterms:created>
  <dcterms:modified xsi:type="dcterms:W3CDTF">2022-11-02T14:24:05Z</dcterms:modified>
</cp:coreProperties>
</file>