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171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6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430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7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841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498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754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9136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8552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7921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8528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1058-0E58-443A-BE97-B5D49B382ACE}" type="datetimeFigureOut">
              <a:rPr lang="bg-BG" smtClean="0"/>
              <a:t>21.10.2022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31678-C5C0-4F98-A541-6DFA925F7A1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738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19634"/>
              </p:ext>
            </p:extLst>
          </p:nvPr>
        </p:nvGraphicFramePr>
        <p:xfrm>
          <a:off x="2011681" y="1122375"/>
          <a:ext cx="8221285" cy="4272752"/>
        </p:xfrm>
        <a:graphic>
          <a:graphicData uri="http://schemas.openxmlformats.org/drawingml/2006/table">
            <a:tbl>
              <a:tblPr/>
              <a:tblGrid>
                <a:gridCol w="1644257">
                  <a:extLst>
                    <a:ext uri="{9D8B030D-6E8A-4147-A177-3AD203B41FA5}">
                      <a16:colId xmlns:a16="http://schemas.microsoft.com/office/drawing/2014/main" val="3004784259"/>
                    </a:ext>
                  </a:extLst>
                </a:gridCol>
                <a:gridCol w="1644257">
                  <a:extLst>
                    <a:ext uri="{9D8B030D-6E8A-4147-A177-3AD203B41FA5}">
                      <a16:colId xmlns:a16="http://schemas.microsoft.com/office/drawing/2014/main" val="772947786"/>
                    </a:ext>
                  </a:extLst>
                </a:gridCol>
                <a:gridCol w="1644257">
                  <a:extLst>
                    <a:ext uri="{9D8B030D-6E8A-4147-A177-3AD203B41FA5}">
                      <a16:colId xmlns:a16="http://schemas.microsoft.com/office/drawing/2014/main" val="2777135404"/>
                    </a:ext>
                  </a:extLst>
                </a:gridCol>
                <a:gridCol w="1644257">
                  <a:extLst>
                    <a:ext uri="{9D8B030D-6E8A-4147-A177-3AD203B41FA5}">
                      <a16:colId xmlns:a16="http://schemas.microsoft.com/office/drawing/2014/main" val="562072608"/>
                    </a:ext>
                  </a:extLst>
                </a:gridCol>
                <a:gridCol w="1644257">
                  <a:extLst>
                    <a:ext uri="{9D8B030D-6E8A-4147-A177-3AD203B41FA5}">
                      <a16:colId xmlns:a16="http://schemas.microsoft.com/office/drawing/2014/main" val="617184865"/>
                    </a:ext>
                  </a:extLst>
                </a:gridCol>
              </a:tblGrid>
              <a:tr h="1335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001436"/>
                  </a:ext>
                </a:extLst>
              </a:tr>
              <a:tr h="209216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21.10.2022 - 21.10.2022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345305"/>
                  </a:ext>
                </a:extLst>
              </a:tr>
              <a:tr h="133546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577432"/>
                  </a:ext>
                </a:extLst>
              </a:tr>
              <a:tr h="13354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4 823,98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819813"/>
                  </a:ext>
                </a:extLst>
              </a:tr>
              <a:tr h="2092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30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96 060,95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96727"/>
                  </a:ext>
                </a:extLst>
              </a:tr>
              <a:tr h="2092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22 269,00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237885"/>
                  </a:ext>
                </a:extLst>
              </a:tr>
              <a:tr h="133546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12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123 153,93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071886"/>
                  </a:ext>
                </a:extLst>
              </a:tr>
              <a:tr h="133546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155855"/>
                  </a:ext>
                </a:extLst>
              </a:tr>
              <a:tr h="133546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55953"/>
                  </a:ext>
                </a:extLst>
              </a:tr>
              <a:tr h="133546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520510"/>
                  </a:ext>
                </a:extLst>
              </a:tr>
              <a:tr h="133546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827834"/>
                  </a:ext>
                </a:extLst>
              </a:tr>
              <a:tr h="1335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934969"/>
                  </a:ext>
                </a:extLst>
              </a:tr>
              <a:tr h="209216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21.10.2022 - 21.10.2022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269965"/>
                  </a:ext>
                </a:extLst>
              </a:tr>
              <a:tr h="133546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746017"/>
                  </a:ext>
                </a:extLst>
              </a:tr>
              <a:tr h="13354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3 477,52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066867"/>
                  </a:ext>
                </a:extLst>
              </a:tr>
              <a:tr h="2092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165,00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836535"/>
                  </a:ext>
                </a:extLst>
              </a:tr>
              <a:tr h="133546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3 642,52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050643"/>
                  </a:ext>
                </a:extLst>
              </a:tr>
              <a:tr h="133546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074188"/>
                  </a:ext>
                </a:extLst>
              </a:tr>
              <a:tr h="133546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359256"/>
                  </a:ext>
                </a:extLst>
              </a:tr>
              <a:tr h="133546">
                <a:tc gridSpan="2"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ИАНМСП ( 0740020001 )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21.10.2022 - 21.10.2022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514356"/>
                  </a:ext>
                </a:extLst>
              </a:tr>
              <a:tr h="133546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11628"/>
                  </a:ext>
                </a:extLst>
              </a:tr>
              <a:tr h="13354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1 346,46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067346"/>
                  </a:ext>
                </a:extLst>
              </a:tr>
              <a:tr h="2092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30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96 060,95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610289"/>
                  </a:ext>
                </a:extLst>
              </a:tr>
              <a:tr h="209216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22 104,00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470411"/>
                  </a:ext>
                </a:extLst>
              </a:tr>
              <a:tr h="133546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3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119 511,41 лв.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825586"/>
                  </a:ext>
                </a:extLst>
              </a:tr>
              <a:tr h="133546">
                <a:tc gridSpan="5">
                  <a:txBody>
                    <a:bodyPr/>
                    <a:lstStyle/>
                    <a:p>
                      <a:r>
                        <a:rPr lang="bg-BG" sz="70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524680"/>
                  </a:ext>
                </a:extLst>
              </a:tr>
              <a:tr h="133546">
                <a:tc gridSpan="5">
                  <a:txBody>
                    <a:bodyPr/>
                    <a:lstStyle/>
                    <a:p>
                      <a:r>
                        <a:rPr lang="bg-BG" sz="700" dirty="0"/>
                        <a:t> </a:t>
                      </a:r>
                    </a:p>
                  </a:txBody>
                  <a:tcPr marL="33731" marR="33731" marT="16866" marB="168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812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3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2022-10-21T07:26:27Z</dcterms:created>
  <dcterms:modified xsi:type="dcterms:W3CDTF">2022-10-21T07:27:02Z</dcterms:modified>
</cp:coreProperties>
</file>