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293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1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512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079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664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808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05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474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59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109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398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35527-74CA-4F14-88A7-7939B033BF59}" type="datetimeFigureOut">
              <a:rPr lang="bg-BG" smtClean="0"/>
              <a:t>20.10.2022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D0AA-820D-4145-ABA8-F38218CD4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314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71096"/>
              </p:ext>
            </p:extLst>
          </p:nvPr>
        </p:nvGraphicFramePr>
        <p:xfrm>
          <a:off x="2144682" y="1122366"/>
          <a:ext cx="7506395" cy="4276816"/>
        </p:xfrm>
        <a:graphic>
          <a:graphicData uri="http://schemas.openxmlformats.org/drawingml/2006/table">
            <a:tbl>
              <a:tblPr/>
              <a:tblGrid>
                <a:gridCol w="1501279">
                  <a:extLst>
                    <a:ext uri="{9D8B030D-6E8A-4147-A177-3AD203B41FA5}">
                      <a16:colId xmlns:a16="http://schemas.microsoft.com/office/drawing/2014/main" val="30542261"/>
                    </a:ext>
                  </a:extLst>
                </a:gridCol>
                <a:gridCol w="1501279">
                  <a:extLst>
                    <a:ext uri="{9D8B030D-6E8A-4147-A177-3AD203B41FA5}">
                      <a16:colId xmlns:a16="http://schemas.microsoft.com/office/drawing/2014/main" val="161212372"/>
                    </a:ext>
                  </a:extLst>
                </a:gridCol>
                <a:gridCol w="1501279">
                  <a:extLst>
                    <a:ext uri="{9D8B030D-6E8A-4147-A177-3AD203B41FA5}">
                      <a16:colId xmlns:a16="http://schemas.microsoft.com/office/drawing/2014/main" val="2833013566"/>
                    </a:ext>
                  </a:extLst>
                </a:gridCol>
                <a:gridCol w="1501279">
                  <a:extLst>
                    <a:ext uri="{9D8B030D-6E8A-4147-A177-3AD203B41FA5}">
                      <a16:colId xmlns:a16="http://schemas.microsoft.com/office/drawing/2014/main" val="3893982393"/>
                    </a:ext>
                  </a:extLst>
                </a:gridCol>
                <a:gridCol w="1501279">
                  <a:extLst>
                    <a:ext uri="{9D8B030D-6E8A-4147-A177-3AD203B41FA5}">
                      <a16:colId xmlns:a16="http://schemas.microsoft.com/office/drawing/2014/main" val="3532648635"/>
                    </a:ext>
                  </a:extLst>
                </a:gridCol>
              </a:tblGrid>
              <a:tr h="952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16226"/>
                  </a:ext>
                </a:extLst>
              </a:tr>
              <a:tr h="145017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20.10.2022 - 20.10.2022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56032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60271"/>
                  </a:ext>
                </a:extLst>
              </a:tr>
              <a:tr h="39495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838,84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98025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38 794,98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227388"/>
                  </a:ext>
                </a:extLst>
              </a:tr>
              <a:tr h="14501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30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192 705,76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917826"/>
                  </a:ext>
                </a:extLst>
              </a:tr>
              <a:tr h="14501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455,00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19689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232 794,58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20771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343056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85753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62843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877284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982498"/>
                  </a:ext>
                </a:extLst>
              </a:tr>
              <a:tr h="145017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20.10.2022 - 20.10.2022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588094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84653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732,29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88822"/>
                  </a:ext>
                </a:extLst>
              </a:tr>
              <a:tr h="14501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455,00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7588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1 187,29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78412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80691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494995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БАИ ( 0740010003 )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20.10.2022 - 20.10.2022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85404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66621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13 523,94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72896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13 523,94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5148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315106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37016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ИАНМСП ( 0740020001 )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20.10.2022 - 20.10.2022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176181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59755"/>
                  </a:ext>
                </a:extLst>
              </a:tr>
              <a:tr h="39495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838,84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86344"/>
                  </a:ext>
                </a:extLst>
              </a:tr>
              <a:tr h="95208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24 538,75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650959"/>
                  </a:ext>
                </a:extLst>
              </a:tr>
              <a:tr h="14501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30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192 705,76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38382"/>
                  </a:ext>
                </a:extLst>
              </a:tr>
              <a:tr h="95208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9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218 083,35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38773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335957"/>
                  </a:ext>
                </a:extLst>
              </a:tr>
              <a:tr h="95208">
                <a:tc gridSpan="5">
                  <a:txBody>
                    <a:bodyPr/>
                    <a:lstStyle/>
                    <a:p>
                      <a:r>
                        <a:rPr lang="bg-BG" sz="5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58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2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2022-10-20T07:47:08Z</dcterms:created>
  <dcterms:modified xsi:type="dcterms:W3CDTF">2022-10-20T07:47:41Z</dcterms:modified>
</cp:coreProperties>
</file>