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37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98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858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33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067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738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28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107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707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471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83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F87C4-7C59-4113-A5FA-66AC0412BA99}" type="datetimeFigureOut">
              <a:rPr lang="bg-BG" smtClean="0"/>
              <a:t>19.10.2022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264B0-9386-4464-BA15-083658AF88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73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61505"/>
              </p:ext>
            </p:extLst>
          </p:nvPr>
        </p:nvGraphicFramePr>
        <p:xfrm>
          <a:off x="1770610" y="1122357"/>
          <a:ext cx="8478985" cy="4237304"/>
        </p:xfrm>
        <a:graphic>
          <a:graphicData uri="http://schemas.openxmlformats.org/drawingml/2006/table">
            <a:tbl>
              <a:tblPr/>
              <a:tblGrid>
                <a:gridCol w="1695797">
                  <a:extLst>
                    <a:ext uri="{9D8B030D-6E8A-4147-A177-3AD203B41FA5}">
                      <a16:colId xmlns:a16="http://schemas.microsoft.com/office/drawing/2014/main" val="2208157987"/>
                    </a:ext>
                  </a:extLst>
                </a:gridCol>
                <a:gridCol w="1695797">
                  <a:extLst>
                    <a:ext uri="{9D8B030D-6E8A-4147-A177-3AD203B41FA5}">
                      <a16:colId xmlns:a16="http://schemas.microsoft.com/office/drawing/2014/main" val="3537118477"/>
                    </a:ext>
                  </a:extLst>
                </a:gridCol>
                <a:gridCol w="1695797">
                  <a:extLst>
                    <a:ext uri="{9D8B030D-6E8A-4147-A177-3AD203B41FA5}">
                      <a16:colId xmlns:a16="http://schemas.microsoft.com/office/drawing/2014/main" val="2695380395"/>
                    </a:ext>
                  </a:extLst>
                </a:gridCol>
                <a:gridCol w="1695797">
                  <a:extLst>
                    <a:ext uri="{9D8B030D-6E8A-4147-A177-3AD203B41FA5}">
                      <a16:colId xmlns:a16="http://schemas.microsoft.com/office/drawing/2014/main" val="1830782134"/>
                    </a:ext>
                  </a:extLst>
                </a:gridCol>
                <a:gridCol w="1695797">
                  <a:extLst>
                    <a:ext uri="{9D8B030D-6E8A-4147-A177-3AD203B41FA5}">
                      <a16:colId xmlns:a16="http://schemas.microsoft.com/office/drawing/2014/main" val="929952655"/>
                    </a:ext>
                  </a:extLst>
                </a:gridCol>
              </a:tblGrid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77449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19.10.2022 - 19.10.2022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168456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26507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8 338,71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32437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99,00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057020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8 437,71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285430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123758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10753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355068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215370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013819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19.10.2022 - 19.10.2022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976578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642827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8 338,71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27183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99,00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19778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8 437,71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73639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54388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bg-BG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18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14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2022-10-19T08:10:37Z</dcterms:created>
  <dcterms:modified xsi:type="dcterms:W3CDTF">2022-10-19T08:11:10Z</dcterms:modified>
</cp:coreProperties>
</file>