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847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775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257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4604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754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094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558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971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131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760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038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292D6-25BE-4D97-B5A7-51B12B8EBC2A}" type="datetimeFigureOut">
              <a:rPr lang="bg-BG" smtClean="0"/>
              <a:t>17.10.2022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7A55-D94F-4FA6-8E1E-D00587DA3B9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50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096868"/>
              </p:ext>
            </p:extLst>
          </p:nvPr>
        </p:nvGraphicFramePr>
        <p:xfrm>
          <a:off x="2560323" y="1122365"/>
          <a:ext cx="7390010" cy="4391845"/>
        </p:xfrm>
        <a:graphic>
          <a:graphicData uri="http://schemas.openxmlformats.org/drawingml/2006/table">
            <a:tbl>
              <a:tblPr/>
              <a:tblGrid>
                <a:gridCol w="1478002">
                  <a:extLst>
                    <a:ext uri="{9D8B030D-6E8A-4147-A177-3AD203B41FA5}">
                      <a16:colId xmlns:a16="http://schemas.microsoft.com/office/drawing/2014/main" val="3854683428"/>
                    </a:ext>
                  </a:extLst>
                </a:gridCol>
                <a:gridCol w="1478002">
                  <a:extLst>
                    <a:ext uri="{9D8B030D-6E8A-4147-A177-3AD203B41FA5}">
                      <a16:colId xmlns:a16="http://schemas.microsoft.com/office/drawing/2014/main" val="237212321"/>
                    </a:ext>
                  </a:extLst>
                </a:gridCol>
                <a:gridCol w="1478002">
                  <a:extLst>
                    <a:ext uri="{9D8B030D-6E8A-4147-A177-3AD203B41FA5}">
                      <a16:colId xmlns:a16="http://schemas.microsoft.com/office/drawing/2014/main" val="2346487922"/>
                    </a:ext>
                  </a:extLst>
                </a:gridCol>
                <a:gridCol w="1478002">
                  <a:extLst>
                    <a:ext uri="{9D8B030D-6E8A-4147-A177-3AD203B41FA5}">
                      <a16:colId xmlns:a16="http://schemas.microsoft.com/office/drawing/2014/main" val="1481299096"/>
                    </a:ext>
                  </a:extLst>
                </a:gridCol>
                <a:gridCol w="1478002">
                  <a:extLst>
                    <a:ext uri="{9D8B030D-6E8A-4147-A177-3AD203B41FA5}">
                      <a16:colId xmlns:a16="http://schemas.microsoft.com/office/drawing/2014/main" val="785605013"/>
                    </a:ext>
                  </a:extLst>
                </a:gridCol>
              </a:tblGrid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915198"/>
                  </a:ext>
                </a:extLst>
              </a:tr>
              <a:tr h="187133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17.10.2022 - 17.10.2022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071769"/>
                  </a:ext>
                </a:extLst>
              </a:tr>
              <a:tr h="106019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95235"/>
                  </a:ext>
                </a:extLst>
              </a:tr>
              <a:tr h="59270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118 517,46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288384"/>
                  </a:ext>
                </a:extLst>
              </a:tr>
              <a:tr h="10601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1 814,83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28790"/>
                  </a:ext>
                </a:extLst>
              </a:tr>
              <a:tr h="18713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67 447,56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023169"/>
                  </a:ext>
                </a:extLst>
              </a:tr>
              <a:tr h="106019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187 779,85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48347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17178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059533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86688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05591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321792"/>
                  </a:ext>
                </a:extLst>
              </a:tr>
              <a:tr h="187133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17.10.2022 - 17.10.2022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94467"/>
                  </a:ext>
                </a:extLst>
              </a:tr>
              <a:tr h="106019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27074"/>
                  </a:ext>
                </a:extLst>
              </a:tr>
              <a:tr h="10601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1 532,83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95558"/>
                  </a:ext>
                </a:extLst>
              </a:tr>
              <a:tr h="18713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34 553,24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181684"/>
                  </a:ext>
                </a:extLst>
              </a:tr>
              <a:tr h="106019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36 086,07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3726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132407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177245"/>
                  </a:ext>
                </a:extLst>
              </a:tr>
              <a:tr h="106019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17.10.2022 - 17.10.2022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435281"/>
                  </a:ext>
                </a:extLst>
              </a:tr>
              <a:tr h="106019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699172"/>
                  </a:ext>
                </a:extLst>
              </a:tr>
              <a:tr h="59270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118 517,46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692906"/>
                  </a:ext>
                </a:extLst>
              </a:tr>
              <a:tr h="10601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282,00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510067"/>
                  </a:ext>
                </a:extLst>
              </a:tr>
              <a:tr h="187133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32 894,32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3921"/>
                  </a:ext>
                </a:extLst>
              </a:tr>
              <a:tr h="106019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151 693,78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80401"/>
                  </a:ext>
                </a:extLst>
              </a:tr>
              <a:tr h="1060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388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6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2022-10-17T06:47:14Z</dcterms:created>
  <dcterms:modified xsi:type="dcterms:W3CDTF">2022-10-17T06:47:51Z</dcterms:modified>
</cp:coreProperties>
</file>