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709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67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731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693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138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829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593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4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038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357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692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867A-03EB-4B0B-B73F-B0E35C530C77}" type="datetimeFigureOut">
              <a:rPr lang="bg-BG" smtClean="0"/>
              <a:t>13.10.2022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3A77-896E-462A-9DA3-CF25D31E1D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569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_ob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303458"/>
              </p:ext>
            </p:extLst>
          </p:nvPr>
        </p:nvGraphicFramePr>
        <p:xfrm>
          <a:off x="2286001" y="1122365"/>
          <a:ext cx="7489765" cy="4169738"/>
        </p:xfrm>
        <a:graphic>
          <a:graphicData uri="http://schemas.openxmlformats.org/drawingml/2006/table">
            <a:tbl>
              <a:tblPr/>
              <a:tblGrid>
                <a:gridCol w="1497953">
                  <a:extLst>
                    <a:ext uri="{9D8B030D-6E8A-4147-A177-3AD203B41FA5}">
                      <a16:colId xmlns:a16="http://schemas.microsoft.com/office/drawing/2014/main" val="2988324026"/>
                    </a:ext>
                  </a:extLst>
                </a:gridCol>
                <a:gridCol w="1497953">
                  <a:extLst>
                    <a:ext uri="{9D8B030D-6E8A-4147-A177-3AD203B41FA5}">
                      <a16:colId xmlns:a16="http://schemas.microsoft.com/office/drawing/2014/main" val="959381822"/>
                    </a:ext>
                  </a:extLst>
                </a:gridCol>
                <a:gridCol w="1497953">
                  <a:extLst>
                    <a:ext uri="{9D8B030D-6E8A-4147-A177-3AD203B41FA5}">
                      <a16:colId xmlns:a16="http://schemas.microsoft.com/office/drawing/2014/main" val="1531315347"/>
                    </a:ext>
                  </a:extLst>
                </a:gridCol>
                <a:gridCol w="1497953">
                  <a:extLst>
                    <a:ext uri="{9D8B030D-6E8A-4147-A177-3AD203B41FA5}">
                      <a16:colId xmlns:a16="http://schemas.microsoft.com/office/drawing/2014/main" val="1985354458"/>
                    </a:ext>
                  </a:extLst>
                </a:gridCol>
                <a:gridCol w="1497953">
                  <a:extLst>
                    <a:ext uri="{9D8B030D-6E8A-4147-A177-3AD203B41FA5}">
                      <a16:colId xmlns:a16="http://schemas.microsoft.com/office/drawing/2014/main" val="1172130548"/>
                    </a:ext>
                  </a:extLst>
                </a:gridCol>
              </a:tblGrid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993353"/>
                  </a:ext>
                </a:extLst>
              </a:tr>
              <a:tr h="48652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39 505,00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432073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15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7 581,79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759516"/>
                  </a:ext>
                </a:extLst>
              </a:tr>
              <a:tr h="21285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103 486,00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83187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150 572,79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676286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22164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685056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49319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161911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841832"/>
                  </a:ext>
                </a:extLst>
              </a:tr>
              <a:tr h="212853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13.10.2022 - 13.10.2022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493241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53417"/>
                  </a:ext>
                </a:extLst>
              </a:tr>
              <a:tr h="48652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39 505,00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15855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5 800,87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309261"/>
                  </a:ext>
                </a:extLst>
              </a:tr>
              <a:tr h="21285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7 486,00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412334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19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52 791,87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66288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07021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6163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ИАНМСП ( 0740020001 )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13.10.2022 - 13.10.2022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04871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93953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1 780,92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358735"/>
                  </a:ext>
                </a:extLst>
              </a:tr>
              <a:tr h="21285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96 000,00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24303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97 780,92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869841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06955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r>
                        <a:rPr lang="bg-BG" sz="6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7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86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2022-10-13T06:40:59Z</dcterms:created>
  <dcterms:modified xsi:type="dcterms:W3CDTF">2022-10-13T06:41:34Z</dcterms:modified>
</cp:coreProperties>
</file>