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867A-03EB-4B0B-B73F-B0E35C530C77}" type="datetimeFigureOut">
              <a:rPr lang="bg-BG" smtClean="0"/>
              <a:t>13.10.2022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3A77-896E-462A-9DA3-CF25D31E1DE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57098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867A-03EB-4B0B-B73F-B0E35C530C77}" type="datetimeFigureOut">
              <a:rPr lang="bg-BG" smtClean="0"/>
              <a:t>13.10.2022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3A77-896E-462A-9DA3-CF25D31E1DE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667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867A-03EB-4B0B-B73F-B0E35C530C77}" type="datetimeFigureOut">
              <a:rPr lang="bg-BG" smtClean="0"/>
              <a:t>13.10.2022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3A77-896E-462A-9DA3-CF25D31E1DE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77314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867A-03EB-4B0B-B73F-B0E35C530C77}" type="datetimeFigureOut">
              <a:rPr lang="bg-BG" smtClean="0"/>
              <a:t>13.10.2022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3A77-896E-462A-9DA3-CF25D31E1DE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76931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867A-03EB-4B0B-B73F-B0E35C530C77}" type="datetimeFigureOut">
              <a:rPr lang="bg-BG" smtClean="0"/>
              <a:t>13.10.2022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3A77-896E-462A-9DA3-CF25D31E1DE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91381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867A-03EB-4B0B-B73F-B0E35C530C77}" type="datetimeFigureOut">
              <a:rPr lang="bg-BG" smtClean="0"/>
              <a:t>13.10.2022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3A77-896E-462A-9DA3-CF25D31E1DE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28296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867A-03EB-4B0B-B73F-B0E35C530C77}" type="datetimeFigureOut">
              <a:rPr lang="bg-BG" smtClean="0"/>
              <a:t>13.10.2022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3A77-896E-462A-9DA3-CF25D31E1DE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15931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867A-03EB-4B0B-B73F-B0E35C530C77}" type="datetimeFigureOut">
              <a:rPr lang="bg-BG" smtClean="0"/>
              <a:t>13.10.2022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3A77-896E-462A-9DA3-CF25D31E1DE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83446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867A-03EB-4B0B-B73F-B0E35C530C77}" type="datetimeFigureOut">
              <a:rPr lang="bg-BG" smtClean="0"/>
              <a:t>13.10.2022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3A77-896E-462A-9DA3-CF25D31E1DE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90383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867A-03EB-4B0B-B73F-B0E35C530C77}" type="datetimeFigureOut">
              <a:rPr lang="bg-BG" smtClean="0"/>
              <a:t>13.10.2022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3A77-896E-462A-9DA3-CF25D31E1DE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33574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867A-03EB-4B0B-B73F-B0E35C530C77}" type="datetimeFigureOut">
              <a:rPr lang="bg-BG" smtClean="0"/>
              <a:t>13.10.2022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3A77-896E-462A-9DA3-CF25D31E1DE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06929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2867A-03EB-4B0B-B73F-B0E35C530C77}" type="datetimeFigureOut">
              <a:rPr lang="bg-BG" smtClean="0"/>
              <a:t>13.10.2022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E3A77-896E-462A-9DA3-CF25D31E1DE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85696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_ob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303458"/>
              </p:ext>
            </p:extLst>
          </p:nvPr>
        </p:nvGraphicFramePr>
        <p:xfrm>
          <a:off x="2286001" y="1122365"/>
          <a:ext cx="7489765" cy="4169738"/>
        </p:xfrm>
        <a:graphic>
          <a:graphicData uri="http://schemas.openxmlformats.org/drawingml/2006/table">
            <a:tbl>
              <a:tblPr/>
              <a:tblGrid>
                <a:gridCol w="1497953">
                  <a:extLst>
                    <a:ext uri="{9D8B030D-6E8A-4147-A177-3AD203B41FA5}">
                      <a16:colId xmlns:a16="http://schemas.microsoft.com/office/drawing/2014/main" val="2988324026"/>
                    </a:ext>
                  </a:extLst>
                </a:gridCol>
                <a:gridCol w="1497953">
                  <a:extLst>
                    <a:ext uri="{9D8B030D-6E8A-4147-A177-3AD203B41FA5}">
                      <a16:colId xmlns:a16="http://schemas.microsoft.com/office/drawing/2014/main" val="959381822"/>
                    </a:ext>
                  </a:extLst>
                </a:gridCol>
                <a:gridCol w="1497953">
                  <a:extLst>
                    <a:ext uri="{9D8B030D-6E8A-4147-A177-3AD203B41FA5}">
                      <a16:colId xmlns:a16="http://schemas.microsoft.com/office/drawing/2014/main" val="1531315347"/>
                    </a:ext>
                  </a:extLst>
                </a:gridCol>
                <a:gridCol w="1497953">
                  <a:extLst>
                    <a:ext uri="{9D8B030D-6E8A-4147-A177-3AD203B41FA5}">
                      <a16:colId xmlns:a16="http://schemas.microsoft.com/office/drawing/2014/main" val="1985354458"/>
                    </a:ext>
                  </a:extLst>
                </a:gridCol>
                <a:gridCol w="1497953">
                  <a:extLst>
                    <a:ext uri="{9D8B030D-6E8A-4147-A177-3AD203B41FA5}">
                      <a16:colId xmlns:a16="http://schemas.microsoft.com/office/drawing/2014/main" val="1172130548"/>
                    </a:ext>
                  </a:extLst>
                </a:gridCol>
              </a:tblGrid>
              <a:tr h="121631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993353"/>
                  </a:ext>
                </a:extLst>
              </a:tr>
              <a:tr h="486521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01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39 505,00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432073"/>
                  </a:ext>
                </a:extLst>
              </a:tr>
              <a:tr h="121631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15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7 581,79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759516"/>
                  </a:ext>
                </a:extLst>
              </a:tr>
              <a:tr h="212853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7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103 486,00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683187"/>
                  </a:ext>
                </a:extLst>
              </a:tr>
              <a:tr h="121631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23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150 572,79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676286"/>
                  </a:ext>
                </a:extLst>
              </a:tr>
              <a:tr h="121631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322164"/>
                  </a:ext>
                </a:extLst>
              </a:tr>
              <a:tr h="121631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685056"/>
                  </a:ext>
                </a:extLst>
              </a:tr>
              <a:tr h="121631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049319"/>
                  </a:ext>
                </a:extLst>
              </a:tr>
              <a:tr h="121631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161911"/>
                  </a:ext>
                </a:extLst>
              </a:tr>
              <a:tr h="121631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841832"/>
                  </a:ext>
                </a:extLst>
              </a:tr>
              <a:tr h="212853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13.10.2022 - 13.10.2022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493241"/>
                  </a:ext>
                </a:extLst>
              </a:tr>
              <a:tr h="121631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853417"/>
                  </a:ext>
                </a:extLst>
              </a:tr>
              <a:tr h="486521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01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39 505,00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115855"/>
                  </a:ext>
                </a:extLst>
              </a:tr>
              <a:tr h="121631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12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5 800,87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309261"/>
                  </a:ext>
                </a:extLst>
              </a:tr>
              <a:tr h="212853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6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7 486,00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412334"/>
                  </a:ext>
                </a:extLst>
              </a:tr>
              <a:tr h="121631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19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52 791,87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066288"/>
                  </a:ext>
                </a:extLst>
              </a:tr>
              <a:tr h="121631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07021"/>
                  </a:ext>
                </a:extLst>
              </a:tr>
              <a:tr h="121631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76163"/>
                  </a:ext>
                </a:extLst>
              </a:tr>
              <a:tr h="121631">
                <a:tc gridSpan="2"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ИАНМСП ( 0740020001 )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13.10.2022 - 13.10.2022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004871"/>
                  </a:ext>
                </a:extLst>
              </a:tr>
              <a:tr h="121631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393953"/>
                  </a:ext>
                </a:extLst>
              </a:tr>
              <a:tr h="121631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1 780,92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358735"/>
                  </a:ext>
                </a:extLst>
              </a:tr>
              <a:tr h="212853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96 000,00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024303"/>
                  </a:ext>
                </a:extLst>
              </a:tr>
              <a:tr h="121631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4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97 780,92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869841"/>
                  </a:ext>
                </a:extLst>
              </a:tr>
              <a:tr h="121631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106955"/>
                  </a:ext>
                </a:extLst>
              </a:tr>
              <a:tr h="121631">
                <a:tc gridSpan="5">
                  <a:txBody>
                    <a:bodyPr/>
                    <a:lstStyle/>
                    <a:p>
                      <a:r>
                        <a:rPr lang="bg-BG" sz="600" dirty="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77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866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</Words>
  <Application>Microsoft Office PowerPoint</Application>
  <PresentationFormat>Widescreen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2022-10-13T06:40:59Z</dcterms:created>
  <dcterms:modified xsi:type="dcterms:W3CDTF">2022-10-13T06:41:34Z</dcterms:modified>
</cp:coreProperties>
</file>