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D8FD-D02E-4A90-9ACF-092E2D6031B9}" type="datetimeFigureOut">
              <a:rPr lang="bg-BG" smtClean="0"/>
              <a:t>10.10.2022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D39D-1618-4B9A-AE7A-80B054FA5C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5506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D8FD-D02E-4A90-9ACF-092E2D6031B9}" type="datetimeFigureOut">
              <a:rPr lang="bg-BG" smtClean="0"/>
              <a:t>10.10.2022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D39D-1618-4B9A-AE7A-80B054FA5C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23749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D8FD-D02E-4A90-9ACF-092E2D6031B9}" type="datetimeFigureOut">
              <a:rPr lang="bg-BG" smtClean="0"/>
              <a:t>10.10.2022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D39D-1618-4B9A-AE7A-80B054FA5C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099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D8FD-D02E-4A90-9ACF-092E2D6031B9}" type="datetimeFigureOut">
              <a:rPr lang="bg-BG" smtClean="0"/>
              <a:t>10.10.2022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D39D-1618-4B9A-AE7A-80B054FA5C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1903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D8FD-D02E-4A90-9ACF-092E2D6031B9}" type="datetimeFigureOut">
              <a:rPr lang="bg-BG" smtClean="0"/>
              <a:t>10.10.2022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D39D-1618-4B9A-AE7A-80B054FA5C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4659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D8FD-D02E-4A90-9ACF-092E2D6031B9}" type="datetimeFigureOut">
              <a:rPr lang="bg-BG" smtClean="0"/>
              <a:t>10.10.2022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D39D-1618-4B9A-AE7A-80B054FA5C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26440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D8FD-D02E-4A90-9ACF-092E2D6031B9}" type="datetimeFigureOut">
              <a:rPr lang="bg-BG" smtClean="0"/>
              <a:t>10.10.2022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D39D-1618-4B9A-AE7A-80B054FA5C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1758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D8FD-D02E-4A90-9ACF-092E2D6031B9}" type="datetimeFigureOut">
              <a:rPr lang="bg-BG" smtClean="0"/>
              <a:t>10.10.2022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D39D-1618-4B9A-AE7A-80B054FA5C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45260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D8FD-D02E-4A90-9ACF-092E2D6031B9}" type="datetimeFigureOut">
              <a:rPr lang="bg-BG" smtClean="0"/>
              <a:t>10.10.2022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D39D-1618-4B9A-AE7A-80B054FA5C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8703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D8FD-D02E-4A90-9ACF-092E2D6031B9}" type="datetimeFigureOut">
              <a:rPr lang="bg-BG" smtClean="0"/>
              <a:t>10.10.2022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D39D-1618-4B9A-AE7A-80B054FA5C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28976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D8FD-D02E-4A90-9ACF-092E2D6031B9}" type="datetimeFigureOut">
              <a:rPr lang="bg-BG" smtClean="0"/>
              <a:t>10.10.2022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D39D-1618-4B9A-AE7A-80B054FA5C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92988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AD8FD-D02E-4A90-9ACF-092E2D6031B9}" type="datetimeFigureOut">
              <a:rPr lang="bg-BG" smtClean="0"/>
              <a:t>10.10.2022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BD39D-1618-4B9A-AE7A-80B054FA5C7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83372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600433"/>
              </p:ext>
            </p:extLst>
          </p:nvPr>
        </p:nvGraphicFramePr>
        <p:xfrm>
          <a:off x="2152995" y="1122367"/>
          <a:ext cx="7847215" cy="4180547"/>
        </p:xfrm>
        <a:graphic>
          <a:graphicData uri="http://schemas.openxmlformats.org/drawingml/2006/table">
            <a:tbl>
              <a:tblPr/>
              <a:tblGrid>
                <a:gridCol w="1569443">
                  <a:extLst>
                    <a:ext uri="{9D8B030D-6E8A-4147-A177-3AD203B41FA5}">
                      <a16:colId xmlns:a16="http://schemas.microsoft.com/office/drawing/2014/main" val="4030318537"/>
                    </a:ext>
                  </a:extLst>
                </a:gridCol>
                <a:gridCol w="1569443">
                  <a:extLst>
                    <a:ext uri="{9D8B030D-6E8A-4147-A177-3AD203B41FA5}">
                      <a16:colId xmlns:a16="http://schemas.microsoft.com/office/drawing/2014/main" val="745099334"/>
                    </a:ext>
                  </a:extLst>
                </a:gridCol>
                <a:gridCol w="1569443">
                  <a:extLst>
                    <a:ext uri="{9D8B030D-6E8A-4147-A177-3AD203B41FA5}">
                      <a16:colId xmlns:a16="http://schemas.microsoft.com/office/drawing/2014/main" val="3635719130"/>
                    </a:ext>
                  </a:extLst>
                </a:gridCol>
                <a:gridCol w="1569443">
                  <a:extLst>
                    <a:ext uri="{9D8B030D-6E8A-4147-A177-3AD203B41FA5}">
                      <a16:colId xmlns:a16="http://schemas.microsoft.com/office/drawing/2014/main" val="1219505609"/>
                    </a:ext>
                  </a:extLst>
                </a:gridCol>
                <a:gridCol w="1569443">
                  <a:extLst>
                    <a:ext uri="{9D8B030D-6E8A-4147-A177-3AD203B41FA5}">
                      <a16:colId xmlns:a16="http://schemas.microsoft.com/office/drawing/2014/main" val="535940634"/>
                    </a:ext>
                  </a:extLst>
                </a:gridCol>
              </a:tblGrid>
              <a:tr h="1343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748514"/>
                  </a:ext>
                </a:extLst>
              </a:tr>
              <a:tr h="235153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10.10.2022 - 10.10.2022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449303"/>
                  </a:ext>
                </a:extLst>
              </a:tr>
              <a:tr h="134373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613207"/>
                  </a:ext>
                </a:extLst>
              </a:tr>
              <a:tr h="739050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4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2 929,05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534169"/>
                  </a:ext>
                </a:extLst>
              </a:tr>
              <a:tr h="13437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20 220,34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631142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74 665,25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534773"/>
                  </a:ext>
                </a:extLst>
              </a:tr>
              <a:tr h="134373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14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97 814,64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823504"/>
                  </a:ext>
                </a:extLst>
              </a:tr>
              <a:tr h="1343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/>
                        <a:t>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883784"/>
                  </a:ext>
                </a:extLst>
              </a:tr>
              <a:tr h="1343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/>
                        <a:t>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563372"/>
                  </a:ext>
                </a:extLst>
              </a:tr>
              <a:tr h="1343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/>
                        <a:t>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422648"/>
                  </a:ext>
                </a:extLst>
              </a:tr>
              <a:tr h="1343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/>
                        <a:t>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726088"/>
                  </a:ext>
                </a:extLst>
              </a:tr>
              <a:tr h="1343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16390"/>
                  </a:ext>
                </a:extLst>
              </a:tr>
              <a:tr h="134373">
                <a:tc gridSpan="2"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ИАНМСП ( 0740020001 )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10.10.2022 - 10.10.2022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608499"/>
                  </a:ext>
                </a:extLst>
              </a:tr>
              <a:tr h="134373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360542"/>
                  </a:ext>
                </a:extLst>
              </a:tr>
              <a:tr h="739050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4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2 929,05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031851"/>
                  </a:ext>
                </a:extLst>
              </a:tr>
              <a:tr h="13437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20 220,34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805544"/>
                  </a:ext>
                </a:extLst>
              </a:tr>
              <a:tr h="23515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74 665,25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36466"/>
                  </a:ext>
                </a:extLst>
              </a:tr>
              <a:tr h="134373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14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97 814,64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543097"/>
                  </a:ext>
                </a:extLst>
              </a:tr>
              <a:tr h="134373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dirty="0"/>
                        <a:t>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966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856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2022-10-10T07:09:28Z</dcterms:created>
  <dcterms:modified xsi:type="dcterms:W3CDTF">2022-10-10T07:10:07Z</dcterms:modified>
</cp:coreProperties>
</file>