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38268-5F96-47B2-B32F-9EEA6573D509}" type="datetimeFigureOut">
              <a:rPr lang="bg-BG" smtClean="0"/>
              <a:t>05.10.2022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0046-F2C7-4FC2-8DCF-4394D30F43E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35985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38268-5F96-47B2-B32F-9EEA6573D509}" type="datetimeFigureOut">
              <a:rPr lang="bg-BG" smtClean="0"/>
              <a:t>05.10.2022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0046-F2C7-4FC2-8DCF-4394D30F43E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88293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38268-5F96-47B2-B32F-9EEA6573D509}" type="datetimeFigureOut">
              <a:rPr lang="bg-BG" smtClean="0"/>
              <a:t>05.10.2022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0046-F2C7-4FC2-8DCF-4394D30F43E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6899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38268-5F96-47B2-B32F-9EEA6573D509}" type="datetimeFigureOut">
              <a:rPr lang="bg-BG" smtClean="0"/>
              <a:t>05.10.2022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0046-F2C7-4FC2-8DCF-4394D30F43E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78124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38268-5F96-47B2-B32F-9EEA6573D509}" type="datetimeFigureOut">
              <a:rPr lang="bg-BG" smtClean="0"/>
              <a:t>05.10.2022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0046-F2C7-4FC2-8DCF-4394D30F43E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39238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38268-5F96-47B2-B32F-9EEA6573D509}" type="datetimeFigureOut">
              <a:rPr lang="bg-BG" smtClean="0"/>
              <a:t>05.10.2022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0046-F2C7-4FC2-8DCF-4394D30F43E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0756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38268-5F96-47B2-B32F-9EEA6573D509}" type="datetimeFigureOut">
              <a:rPr lang="bg-BG" smtClean="0"/>
              <a:t>05.10.2022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0046-F2C7-4FC2-8DCF-4394D30F43E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77981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38268-5F96-47B2-B32F-9EEA6573D509}" type="datetimeFigureOut">
              <a:rPr lang="bg-BG" smtClean="0"/>
              <a:t>05.10.2022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0046-F2C7-4FC2-8DCF-4394D30F43E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0426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38268-5F96-47B2-B32F-9EEA6573D509}" type="datetimeFigureOut">
              <a:rPr lang="bg-BG" smtClean="0"/>
              <a:t>05.10.2022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0046-F2C7-4FC2-8DCF-4394D30F43E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72460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38268-5F96-47B2-B32F-9EEA6573D509}" type="datetimeFigureOut">
              <a:rPr lang="bg-BG" smtClean="0"/>
              <a:t>05.10.2022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0046-F2C7-4FC2-8DCF-4394D30F43E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47967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38268-5F96-47B2-B32F-9EEA6573D509}" type="datetimeFigureOut">
              <a:rPr lang="bg-BG" smtClean="0"/>
              <a:t>05.10.2022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80046-F2C7-4FC2-8DCF-4394D30F43E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80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38268-5F96-47B2-B32F-9EEA6573D509}" type="datetimeFigureOut">
              <a:rPr lang="bg-BG" smtClean="0"/>
              <a:t>05.10.2022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80046-F2C7-4FC2-8DCF-4394D30F43E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99265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159571"/>
              </p:ext>
            </p:extLst>
          </p:nvPr>
        </p:nvGraphicFramePr>
        <p:xfrm>
          <a:off x="2061558" y="1122363"/>
          <a:ext cx="7938655" cy="4208724"/>
        </p:xfrm>
        <a:graphic>
          <a:graphicData uri="http://schemas.openxmlformats.org/drawingml/2006/table">
            <a:tbl>
              <a:tblPr/>
              <a:tblGrid>
                <a:gridCol w="1587731">
                  <a:extLst>
                    <a:ext uri="{9D8B030D-6E8A-4147-A177-3AD203B41FA5}">
                      <a16:colId xmlns:a16="http://schemas.microsoft.com/office/drawing/2014/main" val="339196683"/>
                    </a:ext>
                  </a:extLst>
                </a:gridCol>
                <a:gridCol w="1587731">
                  <a:extLst>
                    <a:ext uri="{9D8B030D-6E8A-4147-A177-3AD203B41FA5}">
                      <a16:colId xmlns:a16="http://schemas.microsoft.com/office/drawing/2014/main" val="2495500722"/>
                    </a:ext>
                  </a:extLst>
                </a:gridCol>
                <a:gridCol w="1587731">
                  <a:extLst>
                    <a:ext uri="{9D8B030D-6E8A-4147-A177-3AD203B41FA5}">
                      <a16:colId xmlns:a16="http://schemas.microsoft.com/office/drawing/2014/main" val="1253810907"/>
                    </a:ext>
                  </a:extLst>
                </a:gridCol>
                <a:gridCol w="1587731">
                  <a:extLst>
                    <a:ext uri="{9D8B030D-6E8A-4147-A177-3AD203B41FA5}">
                      <a16:colId xmlns:a16="http://schemas.microsoft.com/office/drawing/2014/main" val="1439583312"/>
                    </a:ext>
                  </a:extLst>
                </a:gridCol>
                <a:gridCol w="1587731">
                  <a:extLst>
                    <a:ext uri="{9D8B030D-6E8A-4147-A177-3AD203B41FA5}">
                      <a16:colId xmlns:a16="http://schemas.microsoft.com/office/drawing/2014/main" val="3916125358"/>
                    </a:ext>
                  </a:extLst>
                </a:gridCol>
              </a:tblGrid>
              <a:tr h="119925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895560"/>
                  </a:ext>
                </a:extLst>
              </a:tr>
              <a:tr h="203476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05.10.2022 - 05.10.2022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751551"/>
                  </a:ext>
                </a:extLst>
              </a:tr>
              <a:tr h="119925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306409"/>
                  </a:ext>
                </a:extLst>
              </a:tr>
              <a:tr h="119925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15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269 214,97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231925"/>
                  </a:ext>
                </a:extLst>
              </a:tr>
              <a:tr h="203476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77 040,04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771758"/>
                  </a:ext>
                </a:extLst>
              </a:tr>
              <a:tr h="119925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21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346 255,01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18300"/>
                  </a:ext>
                </a:extLst>
              </a:tr>
              <a:tr h="119925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439359"/>
                  </a:ext>
                </a:extLst>
              </a:tr>
              <a:tr h="119925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789746"/>
                  </a:ext>
                </a:extLst>
              </a:tr>
              <a:tr h="119925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748764"/>
                  </a:ext>
                </a:extLst>
              </a:tr>
              <a:tr h="119925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338749"/>
                  </a:ext>
                </a:extLst>
              </a:tr>
              <a:tr h="119925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362786"/>
                  </a:ext>
                </a:extLst>
              </a:tr>
              <a:tr h="203476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05.10.2022 - 05.10.2022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009993"/>
                  </a:ext>
                </a:extLst>
              </a:tr>
              <a:tr h="119925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809503"/>
                  </a:ext>
                </a:extLst>
              </a:tr>
              <a:tr h="119925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10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16 526,11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27417"/>
                  </a:ext>
                </a:extLst>
              </a:tr>
              <a:tr h="203476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4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9 289,97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913804"/>
                  </a:ext>
                </a:extLst>
              </a:tr>
              <a:tr h="119925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14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25 816,08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386112"/>
                  </a:ext>
                </a:extLst>
              </a:tr>
              <a:tr h="119925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373718"/>
                  </a:ext>
                </a:extLst>
              </a:tr>
              <a:tr h="119925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184113"/>
                  </a:ext>
                </a:extLst>
              </a:tr>
              <a:tr h="119925">
                <a:tc gridSpan="2"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БАИ ( 0740010003 )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05.10.2022 - 05.10.2022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359600"/>
                  </a:ext>
                </a:extLst>
              </a:tr>
              <a:tr h="119925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397572"/>
                  </a:ext>
                </a:extLst>
              </a:tr>
              <a:tr h="119925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4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688,86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526470"/>
                  </a:ext>
                </a:extLst>
              </a:tr>
              <a:tr h="203476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67 750,07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135772"/>
                  </a:ext>
                </a:extLst>
              </a:tr>
              <a:tr h="119925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68 438,93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166406"/>
                  </a:ext>
                </a:extLst>
              </a:tr>
              <a:tr h="119925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728692"/>
                  </a:ext>
                </a:extLst>
              </a:tr>
              <a:tr h="119925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73660"/>
                  </a:ext>
                </a:extLst>
              </a:tr>
              <a:tr h="119925">
                <a:tc gridSpan="2"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ИАНМСП ( 0740020001 )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05.10.2022 - 05.10.2022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766858"/>
                  </a:ext>
                </a:extLst>
              </a:tr>
              <a:tr h="119925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22680"/>
                  </a:ext>
                </a:extLst>
              </a:tr>
              <a:tr h="119925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252 000,00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818204"/>
                  </a:ext>
                </a:extLst>
              </a:tr>
              <a:tr h="119925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252 000,00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816877"/>
                  </a:ext>
                </a:extLst>
              </a:tr>
              <a:tr h="119925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073518"/>
                  </a:ext>
                </a:extLst>
              </a:tr>
              <a:tr h="119925">
                <a:tc gridSpan="5">
                  <a:txBody>
                    <a:bodyPr/>
                    <a:lstStyle/>
                    <a:p>
                      <a:r>
                        <a:rPr lang="bg-BG" sz="6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462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1376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2022-10-05T06:22:40Z</dcterms:created>
  <dcterms:modified xsi:type="dcterms:W3CDTF">2022-10-05T06:23:24Z</dcterms:modified>
</cp:coreProperties>
</file>