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955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908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383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05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104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043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034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969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05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362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291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1EEA-198D-4CF7-8E67-894AD96B9CFC}" type="datetimeFigureOut">
              <a:rPr lang="bg-BG" smtClean="0"/>
              <a:t>04.10.2022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CC5A9-F607-48AE-8A80-2CAEA3BC42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037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65567"/>
              </p:ext>
            </p:extLst>
          </p:nvPr>
        </p:nvGraphicFramePr>
        <p:xfrm>
          <a:off x="2310937" y="1122362"/>
          <a:ext cx="7622770" cy="4207648"/>
        </p:xfrm>
        <a:graphic>
          <a:graphicData uri="http://schemas.openxmlformats.org/drawingml/2006/table">
            <a:tbl>
              <a:tblPr/>
              <a:tblGrid>
                <a:gridCol w="1524554">
                  <a:extLst>
                    <a:ext uri="{9D8B030D-6E8A-4147-A177-3AD203B41FA5}">
                      <a16:colId xmlns:a16="http://schemas.microsoft.com/office/drawing/2014/main" val="4158651945"/>
                    </a:ext>
                  </a:extLst>
                </a:gridCol>
                <a:gridCol w="1524554">
                  <a:extLst>
                    <a:ext uri="{9D8B030D-6E8A-4147-A177-3AD203B41FA5}">
                      <a16:colId xmlns:a16="http://schemas.microsoft.com/office/drawing/2014/main" val="832856880"/>
                    </a:ext>
                  </a:extLst>
                </a:gridCol>
                <a:gridCol w="1524554">
                  <a:extLst>
                    <a:ext uri="{9D8B030D-6E8A-4147-A177-3AD203B41FA5}">
                      <a16:colId xmlns:a16="http://schemas.microsoft.com/office/drawing/2014/main" val="989235483"/>
                    </a:ext>
                  </a:extLst>
                </a:gridCol>
                <a:gridCol w="1524554">
                  <a:extLst>
                    <a:ext uri="{9D8B030D-6E8A-4147-A177-3AD203B41FA5}">
                      <a16:colId xmlns:a16="http://schemas.microsoft.com/office/drawing/2014/main" val="3172486900"/>
                    </a:ext>
                  </a:extLst>
                </a:gridCol>
                <a:gridCol w="1524554">
                  <a:extLst>
                    <a:ext uri="{9D8B030D-6E8A-4147-A177-3AD203B41FA5}">
                      <a16:colId xmlns:a16="http://schemas.microsoft.com/office/drawing/2014/main" val="3286563183"/>
                    </a:ext>
                  </a:extLst>
                </a:gridCol>
              </a:tblGrid>
              <a:tr h="1372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55920"/>
                  </a:ext>
                </a:extLst>
              </a:tr>
              <a:tr h="22612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04.10.2022 - 04.10.2022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715119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192886"/>
                  </a:ext>
                </a:extLst>
              </a:tr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8 503,31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342602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3 445,34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44201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25,00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02450"/>
                  </a:ext>
                </a:extLst>
              </a:tr>
              <a:tr h="22612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10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323,04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121124"/>
                  </a:ext>
                </a:extLst>
              </a:tr>
              <a:tr h="137259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12 296,69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50324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744500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976424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47695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086800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655966"/>
                  </a:ext>
                </a:extLst>
              </a:tr>
              <a:tr h="22612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04.10.2022 - 04.10.2022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066754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073707"/>
                  </a:ext>
                </a:extLst>
              </a:tr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8 503,31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75498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3 445,34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55818"/>
                  </a:ext>
                </a:extLst>
              </a:tr>
              <a:tr h="13725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25,00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062103"/>
                  </a:ext>
                </a:extLst>
              </a:tr>
              <a:tr h="22612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10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323,04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33436"/>
                  </a:ext>
                </a:extLst>
              </a:tr>
              <a:tr h="137259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12 296,69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45621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39219"/>
                  </a:ext>
                </a:extLst>
              </a:tr>
              <a:tr h="137259">
                <a:tc gridSpan="5">
                  <a:txBody>
                    <a:bodyPr/>
                    <a:lstStyle/>
                    <a:p>
                      <a:r>
                        <a:rPr lang="bg-BG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40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72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2022-10-04T06:34:30Z</dcterms:created>
  <dcterms:modified xsi:type="dcterms:W3CDTF">2022-10-04T06:35:08Z</dcterms:modified>
</cp:coreProperties>
</file>