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E079-F2AC-4B67-A9CF-E1824FF35EE1}" type="datetimeFigureOut">
              <a:rPr lang="bg-BG" smtClean="0"/>
              <a:t>03.10.2022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7537C-1637-4C08-BDAE-8A3F63690F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584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E079-F2AC-4B67-A9CF-E1824FF35EE1}" type="datetimeFigureOut">
              <a:rPr lang="bg-BG" smtClean="0"/>
              <a:t>03.10.2022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7537C-1637-4C08-BDAE-8A3F63690F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7586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E079-F2AC-4B67-A9CF-E1824FF35EE1}" type="datetimeFigureOut">
              <a:rPr lang="bg-BG" smtClean="0"/>
              <a:t>03.10.2022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7537C-1637-4C08-BDAE-8A3F63690F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153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E079-F2AC-4B67-A9CF-E1824FF35EE1}" type="datetimeFigureOut">
              <a:rPr lang="bg-BG" smtClean="0"/>
              <a:t>03.10.2022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7537C-1637-4C08-BDAE-8A3F63690F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9871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E079-F2AC-4B67-A9CF-E1824FF35EE1}" type="datetimeFigureOut">
              <a:rPr lang="bg-BG" smtClean="0"/>
              <a:t>03.10.2022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7537C-1637-4C08-BDAE-8A3F63690F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46045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E079-F2AC-4B67-A9CF-E1824FF35EE1}" type="datetimeFigureOut">
              <a:rPr lang="bg-BG" smtClean="0"/>
              <a:t>03.10.2022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7537C-1637-4C08-BDAE-8A3F63690F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2641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E079-F2AC-4B67-A9CF-E1824FF35EE1}" type="datetimeFigureOut">
              <a:rPr lang="bg-BG" smtClean="0"/>
              <a:t>03.10.2022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7537C-1637-4C08-BDAE-8A3F63690F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6718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E079-F2AC-4B67-A9CF-E1824FF35EE1}" type="datetimeFigureOut">
              <a:rPr lang="bg-BG" smtClean="0"/>
              <a:t>03.10.2022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7537C-1637-4C08-BDAE-8A3F63690F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257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E079-F2AC-4B67-A9CF-E1824FF35EE1}" type="datetimeFigureOut">
              <a:rPr lang="bg-BG" smtClean="0"/>
              <a:t>03.10.2022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7537C-1637-4C08-BDAE-8A3F63690F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81356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E079-F2AC-4B67-A9CF-E1824FF35EE1}" type="datetimeFigureOut">
              <a:rPr lang="bg-BG" smtClean="0"/>
              <a:t>03.10.2022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7537C-1637-4C08-BDAE-8A3F63690F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3761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E079-F2AC-4B67-A9CF-E1824FF35EE1}" type="datetimeFigureOut">
              <a:rPr lang="bg-BG" smtClean="0"/>
              <a:t>03.10.2022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7537C-1637-4C08-BDAE-8A3F63690F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4517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0E079-F2AC-4B67-A9CF-E1824FF35EE1}" type="datetimeFigureOut">
              <a:rPr lang="bg-BG" smtClean="0"/>
              <a:t>03.10.2022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7537C-1637-4C08-BDAE-8A3F63690F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6608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673115"/>
              </p:ext>
            </p:extLst>
          </p:nvPr>
        </p:nvGraphicFramePr>
        <p:xfrm>
          <a:off x="2069867" y="1122357"/>
          <a:ext cx="8063350" cy="4254209"/>
        </p:xfrm>
        <a:graphic>
          <a:graphicData uri="http://schemas.openxmlformats.org/drawingml/2006/table">
            <a:tbl>
              <a:tblPr/>
              <a:tblGrid>
                <a:gridCol w="1612670">
                  <a:extLst>
                    <a:ext uri="{9D8B030D-6E8A-4147-A177-3AD203B41FA5}">
                      <a16:colId xmlns:a16="http://schemas.microsoft.com/office/drawing/2014/main" val="788932936"/>
                    </a:ext>
                  </a:extLst>
                </a:gridCol>
                <a:gridCol w="1612670">
                  <a:extLst>
                    <a:ext uri="{9D8B030D-6E8A-4147-A177-3AD203B41FA5}">
                      <a16:colId xmlns:a16="http://schemas.microsoft.com/office/drawing/2014/main" val="806161779"/>
                    </a:ext>
                  </a:extLst>
                </a:gridCol>
                <a:gridCol w="1612670">
                  <a:extLst>
                    <a:ext uri="{9D8B030D-6E8A-4147-A177-3AD203B41FA5}">
                      <a16:colId xmlns:a16="http://schemas.microsoft.com/office/drawing/2014/main" val="2218688337"/>
                    </a:ext>
                  </a:extLst>
                </a:gridCol>
                <a:gridCol w="1612670">
                  <a:extLst>
                    <a:ext uri="{9D8B030D-6E8A-4147-A177-3AD203B41FA5}">
                      <a16:colId xmlns:a16="http://schemas.microsoft.com/office/drawing/2014/main" val="3903678556"/>
                    </a:ext>
                  </a:extLst>
                </a:gridCol>
                <a:gridCol w="1612670">
                  <a:extLst>
                    <a:ext uri="{9D8B030D-6E8A-4147-A177-3AD203B41FA5}">
                      <a16:colId xmlns:a16="http://schemas.microsoft.com/office/drawing/2014/main" val="2564029517"/>
                    </a:ext>
                  </a:extLst>
                </a:gridCol>
              </a:tblGrid>
              <a:tr h="1731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061518"/>
                  </a:ext>
                </a:extLst>
              </a:tr>
              <a:tr h="27526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03.10.2022 - 03.10.2022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844648"/>
                  </a:ext>
                </a:extLst>
              </a:tr>
              <a:tr h="17319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805511"/>
                  </a:ext>
                </a:extLst>
              </a:tr>
              <a:tr h="6311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28 129,79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285029"/>
                  </a:ext>
                </a:extLst>
              </a:tr>
              <a:tr h="17319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480,00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412707"/>
                  </a:ext>
                </a:extLst>
              </a:tr>
              <a:tr h="17319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28 609,79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804088"/>
                  </a:ext>
                </a:extLst>
              </a:tr>
              <a:tr h="173194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507723"/>
                  </a:ext>
                </a:extLst>
              </a:tr>
              <a:tr h="173194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353265"/>
                  </a:ext>
                </a:extLst>
              </a:tr>
              <a:tr h="173194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309172"/>
                  </a:ext>
                </a:extLst>
              </a:tr>
              <a:tr h="173194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601740"/>
                  </a:ext>
                </a:extLst>
              </a:tr>
              <a:tr h="1731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650143"/>
                  </a:ext>
                </a:extLst>
              </a:tr>
              <a:tr h="17319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( 0740010003 )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03.10.2022 - 03.10.2022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630391"/>
                  </a:ext>
                </a:extLst>
              </a:tr>
              <a:tr h="17319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126594"/>
                  </a:ext>
                </a:extLst>
              </a:tr>
              <a:tr h="6311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28 129,79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485615"/>
                  </a:ext>
                </a:extLst>
              </a:tr>
              <a:tr h="17319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480,00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594039"/>
                  </a:ext>
                </a:extLst>
              </a:tr>
              <a:tr h="17319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28 609,79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334821"/>
                  </a:ext>
                </a:extLst>
              </a:tr>
              <a:tr h="173194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042833"/>
                  </a:ext>
                </a:extLst>
              </a:tr>
              <a:tr h="173194">
                <a:tc gridSpan="5">
                  <a:txBody>
                    <a:bodyPr/>
                    <a:lstStyle/>
                    <a:p>
                      <a:r>
                        <a:rPr lang="bg-BG" sz="900" dirty="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778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6509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2022-10-03T06:47:29Z</dcterms:created>
  <dcterms:modified xsi:type="dcterms:W3CDTF">2022-10-03T06:48:18Z</dcterms:modified>
</cp:coreProperties>
</file>