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EE3E-5219-4D72-BD80-F62C9D3A1A5F}" type="datetimeFigureOut">
              <a:rPr lang="bg-BG" smtClean="0"/>
              <a:t>29.09.2022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3365-5324-4E5B-A976-D5082253382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3379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EE3E-5219-4D72-BD80-F62C9D3A1A5F}" type="datetimeFigureOut">
              <a:rPr lang="bg-BG" smtClean="0"/>
              <a:t>29.09.2022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3365-5324-4E5B-A976-D5082253382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75996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EE3E-5219-4D72-BD80-F62C9D3A1A5F}" type="datetimeFigureOut">
              <a:rPr lang="bg-BG" smtClean="0"/>
              <a:t>29.09.2022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3365-5324-4E5B-A976-D5082253382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8398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EE3E-5219-4D72-BD80-F62C9D3A1A5F}" type="datetimeFigureOut">
              <a:rPr lang="bg-BG" smtClean="0"/>
              <a:t>29.09.2022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3365-5324-4E5B-A976-D5082253382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3555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EE3E-5219-4D72-BD80-F62C9D3A1A5F}" type="datetimeFigureOut">
              <a:rPr lang="bg-BG" smtClean="0"/>
              <a:t>29.09.2022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3365-5324-4E5B-A976-D5082253382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8253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EE3E-5219-4D72-BD80-F62C9D3A1A5F}" type="datetimeFigureOut">
              <a:rPr lang="bg-BG" smtClean="0"/>
              <a:t>29.09.2022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3365-5324-4E5B-A976-D5082253382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334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EE3E-5219-4D72-BD80-F62C9D3A1A5F}" type="datetimeFigureOut">
              <a:rPr lang="bg-BG" smtClean="0"/>
              <a:t>29.09.2022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3365-5324-4E5B-A976-D5082253382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3366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EE3E-5219-4D72-BD80-F62C9D3A1A5F}" type="datetimeFigureOut">
              <a:rPr lang="bg-BG" smtClean="0"/>
              <a:t>29.09.2022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3365-5324-4E5B-A976-D5082253382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46393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EE3E-5219-4D72-BD80-F62C9D3A1A5F}" type="datetimeFigureOut">
              <a:rPr lang="bg-BG" smtClean="0"/>
              <a:t>29.09.2022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3365-5324-4E5B-A976-D5082253382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92059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EE3E-5219-4D72-BD80-F62C9D3A1A5F}" type="datetimeFigureOut">
              <a:rPr lang="bg-BG" smtClean="0"/>
              <a:t>29.09.2022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3365-5324-4E5B-A976-D5082253382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10840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EE3E-5219-4D72-BD80-F62C9D3A1A5F}" type="datetimeFigureOut">
              <a:rPr lang="bg-BG" smtClean="0"/>
              <a:t>29.09.2022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3365-5324-4E5B-A976-D5082253382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95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5EE3E-5219-4D72-BD80-F62C9D3A1A5F}" type="datetimeFigureOut">
              <a:rPr lang="bg-BG" smtClean="0"/>
              <a:t>29.09.2022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A3365-5324-4E5B-A976-D5082253382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4874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payments/done_payments.js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955722"/>
              </p:ext>
            </p:extLst>
          </p:nvPr>
        </p:nvGraphicFramePr>
        <p:xfrm>
          <a:off x="2094808" y="1122352"/>
          <a:ext cx="7988530" cy="4246744"/>
        </p:xfrm>
        <a:graphic>
          <a:graphicData uri="http://schemas.openxmlformats.org/drawingml/2006/table">
            <a:tbl>
              <a:tblPr/>
              <a:tblGrid>
                <a:gridCol w="1597706">
                  <a:extLst>
                    <a:ext uri="{9D8B030D-6E8A-4147-A177-3AD203B41FA5}">
                      <a16:colId xmlns:a16="http://schemas.microsoft.com/office/drawing/2014/main" val="2726886765"/>
                    </a:ext>
                  </a:extLst>
                </a:gridCol>
                <a:gridCol w="1597706">
                  <a:extLst>
                    <a:ext uri="{9D8B030D-6E8A-4147-A177-3AD203B41FA5}">
                      <a16:colId xmlns:a16="http://schemas.microsoft.com/office/drawing/2014/main" val="1444853869"/>
                    </a:ext>
                  </a:extLst>
                </a:gridCol>
                <a:gridCol w="1597706">
                  <a:extLst>
                    <a:ext uri="{9D8B030D-6E8A-4147-A177-3AD203B41FA5}">
                      <a16:colId xmlns:a16="http://schemas.microsoft.com/office/drawing/2014/main" val="3479225199"/>
                    </a:ext>
                  </a:extLst>
                </a:gridCol>
                <a:gridCol w="1597706">
                  <a:extLst>
                    <a:ext uri="{9D8B030D-6E8A-4147-A177-3AD203B41FA5}">
                      <a16:colId xmlns:a16="http://schemas.microsoft.com/office/drawing/2014/main" val="2065968240"/>
                    </a:ext>
                  </a:extLst>
                </a:gridCol>
                <a:gridCol w="1597706">
                  <a:extLst>
                    <a:ext uri="{9D8B030D-6E8A-4147-A177-3AD203B41FA5}">
                      <a16:colId xmlns:a16="http://schemas.microsoft.com/office/drawing/2014/main" val="996173514"/>
                    </a:ext>
                  </a:extLst>
                </a:gridCol>
              </a:tblGrid>
              <a:tr h="116963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938334"/>
                  </a:ext>
                </a:extLst>
              </a:tr>
              <a:tr h="182400">
                <a:tc gridSpan="2">
                  <a:txBody>
                    <a:bodyPr/>
                    <a:lstStyle/>
                    <a:p>
                      <a:pPr algn="l"/>
                      <a:r>
                        <a:rPr lang="ru-RU" sz="6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6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29.09.2022 - 29.09.2022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987838"/>
                  </a:ext>
                </a:extLst>
              </a:tr>
              <a:tr h="116963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Описание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Брой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Сума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894247"/>
                  </a:ext>
                </a:extLst>
              </a:tr>
              <a:tr h="116963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10 xxxx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Издръжка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12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25 129,68 лв.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73272"/>
                  </a:ext>
                </a:extLst>
              </a:tr>
              <a:tr h="182400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88 xxxx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23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118 637,34 лв.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402640"/>
                  </a:ext>
                </a:extLst>
              </a:tr>
              <a:tr h="116963">
                <a:tc gridSpan="2"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Общо: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35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143 767,02 лв.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707147"/>
                  </a:ext>
                </a:extLst>
              </a:tr>
              <a:tr h="116963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/>
                        <a:t>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594560"/>
                  </a:ext>
                </a:extLst>
              </a:tr>
              <a:tr h="116963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/>
                        <a:t>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376204"/>
                  </a:ext>
                </a:extLst>
              </a:tr>
              <a:tr h="116963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/>
                        <a:t>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204428"/>
                  </a:ext>
                </a:extLst>
              </a:tr>
              <a:tr h="116963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/>
                        <a:t>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54861"/>
                  </a:ext>
                </a:extLst>
              </a:tr>
              <a:tr h="116963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849995"/>
                  </a:ext>
                </a:extLst>
              </a:tr>
              <a:tr h="182400">
                <a:tc gridSpan="2">
                  <a:txBody>
                    <a:bodyPr/>
                    <a:lstStyle/>
                    <a:p>
                      <a:pPr algn="l"/>
                      <a:r>
                        <a:rPr lang="ru-RU" sz="6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6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29.09.2022 - 29.09.2022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007626"/>
                  </a:ext>
                </a:extLst>
              </a:tr>
              <a:tr h="116963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Описание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Брой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Сума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695255"/>
                  </a:ext>
                </a:extLst>
              </a:tr>
              <a:tr h="116963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10 xxxx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Издръжка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7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7 874,18 лв.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60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017341"/>
                  </a:ext>
                </a:extLst>
              </a:tr>
              <a:tr h="182400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88 xxxx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12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44 292,51 лв.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60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061537"/>
                  </a:ext>
                </a:extLst>
              </a:tr>
              <a:tr h="116963">
                <a:tc gridSpan="2"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Общо: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19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52 166,69 лв.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60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759330"/>
                  </a:ext>
                </a:extLst>
              </a:tr>
              <a:tr h="116963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/>
                        <a:t>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527331"/>
                  </a:ext>
                </a:extLst>
              </a:tr>
              <a:tr h="116963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/>
                        <a:t>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053642"/>
                  </a:ext>
                </a:extLst>
              </a:tr>
              <a:tr h="116963">
                <a:tc gridSpan="2"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БАИ ( 0740010003 )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6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29.09.2022 - 29.09.2022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259814"/>
                  </a:ext>
                </a:extLst>
              </a:tr>
              <a:tr h="116963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Описание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Брой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Сума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812268"/>
                  </a:ext>
                </a:extLst>
              </a:tr>
              <a:tr h="116963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10 xxxx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Издръжка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3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2 397,51 лв.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60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5266"/>
                  </a:ext>
                </a:extLst>
              </a:tr>
              <a:tr h="182400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88 xxxx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5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2 043,83 лв.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60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796268"/>
                  </a:ext>
                </a:extLst>
              </a:tr>
              <a:tr h="116963">
                <a:tc gridSpan="2"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Общо: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8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4 441,34 лв.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60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250708"/>
                  </a:ext>
                </a:extLst>
              </a:tr>
              <a:tr h="116963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/>
                        <a:t>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783156"/>
                  </a:ext>
                </a:extLst>
              </a:tr>
              <a:tr h="116963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/>
                        <a:t>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120174"/>
                  </a:ext>
                </a:extLst>
              </a:tr>
              <a:tr h="116963">
                <a:tc gridSpan="2"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ИАНМСП ( 0740020001 )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6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29.09.2022 - 29.09.2022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069736"/>
                  </a:ext>
                </a:extLst>
              </a:tr>
              <a:tr h="116963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Описание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Брой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Сума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710953"/>
                  </a:ext>
                </a:extLst>
              </a:tr>
              <a:tr h="116963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10 xxxx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Издръжка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2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14 857,99 лв.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60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715908"/>
                  </a:ext>
                </a:extLst>
              </a:tr>
              <a:tr h="182400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88 xxxx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6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72 301,00 лв.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60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319098"/>
                  </a:ext>
                </a:extLst>
              </a:tr>
              <a:tr h="116963">
                <a:tc gridSpan="2"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Общо: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8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87 158,99 лв.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60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530084"/>
                  </a:ext>
                </a:extLst>
              </a:tr>
              <a:tr h="116963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/>
                        <a:t>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502118"/>
                  </a:ext>
                </a:extLst>
              </a:tr>
              <a:tr h="116963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 dirty="0"/>
                        <a:t>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599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56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Widescreen</PresentationFormat>
  <Paragraphs>89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Ladinka Mihailova</dc:creator>
  <cp:lastModifiedBy>Ladinka Mihailova</cp:lastModifiedBy>
  <cp:revision>1</cp:revision>
  <dcterms:created xsi:type="dcterms:W3CDTF">2022-09-29T06:36:46Z</dcterms:created>
  <dcterms:modified xsi:type="dcterms:W3CDTF">2022-09-29T06:37:41Z</dcterms:modified>
</cp:coreProperties>
</file>