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379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599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398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555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253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34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366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639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205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084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95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EE3E-5219-4D72-BD80-F62C9D3A1A5F}" type="datetimeFigureOut">
              <a:rPr lang="bg-BG" smtClean="0"/>
              <a:t>29.09.2022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A3365-5324-4E5B-A976-D5082253382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874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55722"/>
              </p:ext>
            </p:extLst>
          </p:nvPr>
        </p:nvGraphicFramePr>
        <p:xfrm>
          <a:off x="2094808" y="1122352"/>
          <a:ext cx="7988530" cy="4246744"/>
        </p:xfrm>
        <a:graphic>
          <a:graphicData uri="http://schemas.openxmlformats.org/drawingml/2006/table">
            <a:tbl>
              <a:tblPr/>
              <a:tblGrid>
                <a:gridCol w="1597706">
                  <a:extLst>
                    <a:ext uri="{9D8B030D-6E8A-4147-A177-3AD203B41FA5}">
                      <a16:colId xmlns:a16="http://schemas.microsoft.com/office/drawing/2014/main" val="2726886765"/>
                    </a:ext>
                  </a:extLst>
                </a:gridCol>
                <a:gridCol w="1597706">
                  <a:extLst>
                    <a:ext uri="{9D8B030D-6E8A-4147-A177-3AD203B41FA5}">
                      <a16:colId xmlns:a16="http://schemas.microsoft.com/office/drawing/2014/main" val="1444853869"/>
                    </a:ext>
                  </a:extLst>
                </a:gridCol>
                <a:gridCol w="1597706">
                  <a:extLst>
                    <a:ext uri="{9D8B030D-6E8A-4147-A177-3AD203B41FA5}">
                      <a16:colId xmlns:a16="http://schemas.microsoft.com/office/drawing/2014/main" val="3479225199"/>
                    </a:ext>
                  </a:extLst>
                </a:gridCol>
                <a:gridCol w="1597706">
                  <a:extLst>
                    <a:ext uri="{9D8B030D-6E8A-4147-A177-3AD203B41FA5}">
                      <a16:colId xmlns:a16="http://schemas.microsoft.com/office/drawing/2014/main" val="2065968240"/>
                    </a:ext>
                  </a:extLst>
                </a:gridCol>
                <a:gridCol w="1597706">
                  <a:extLst>
                    <a:ext uri="{9D8B030D-6E8A-4147-A177-3AD203B41FA5}">
                      <a16:colId xmlns:a16="http://schemas.microsoft.com/office/drawing/2014/main" val="996173514"/>
                    </a:ext>
                  </a:extLst>
                </a:gridCol>
              </a:tblGrid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938334"/>
                  </a:ext>
                </a:extLst>
              </a:tr>
              <a:tr h="182400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29.09.2022 - 29.09.2022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987838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94247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25 129,68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272"/>
                  </a:ext>
                </a:extLst>
              </a:tr>
              <a:tr h="18240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118 637,34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402640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143 767,02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707147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594560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76204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204428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54861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849995"/>
                  </a:ext>
                </a:extLst>
              </a:tr>
              <a:tr h="182400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29.09.2022 - 29.09.2022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007626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695255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7 874,18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17341"/>
                  </a:ext>
                </a:extLst>
              </a:tr>
              <a:tr h="18240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44 292,51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61537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52 166,69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759330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527331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053642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29.09.2022 - 29.09.2022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259814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812268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2 397,51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5266"/>
                  </a:ext>
                </a:extLst>
              </a:tr>
              <a:tr h="18240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2 043,83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796268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4 441,34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50708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783156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120174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29.09.2022 - 29.09.2022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069736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10953"/>
                  </a:ext>
                </a:extLst>
              </a:tr>
              <a:tr h="1169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14 857,99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15908"/>
                  </a:ext>
                </a:extLst>
              </a:tr>
              <a:tr h="18240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72 301,00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319098"/>
                  </a:ext>
                </a:extLst>
              </a:tr>
              <a:tr h="1169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87 158,99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530084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502118"/>
                  </a:ext>
                </a:extLst>
              </a:tr>
              <a:tr h="116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59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56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2022-09-29T06:36:46Z</dcterms:created>
  <dcterms:modified xsi:type="dcterms:W3CDTF">2022-09-29T06:37:41Z</dcterms:modified>
</cp:coreProperties>
</file>