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936E-326B-4B7B-8FD5-C95F9FDCA7A1}" type="datetimeFigureOut">
              <a:rPr lang="bg-BG" smtClean="0"/>
              <a:t>28.09.2022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8C86-274B-4CB4-A370-45BE859CAE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1697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936E-326B-4B7B-8FD5-C95F9FDCA7A1}" type="datetimeFigureOut">
              <a:rPr lang="bg-BG" smtClean="0"/>
              <a:t>28.09.2022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8C86-274B-4CB4-A370-45BE859CAE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7130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936E-326B-4B7B-8FD5-C95F9FDCA7A1}" type="datetimeFigureOut">
              <a:rPr lang="bg-BG" smtClean="0"/>
              <a:t>28.09.2022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8C86-274B-4CB4-A370-45BE859CAE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229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936E-326B-4B7B-8FD5-C95F9FDCA7A1}" type="datetimeFigureOut">
              <a:rPr lang="bg-BG" smtClean="0"/>
              <a:t>28.09.2022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8C86-274B-4CB4-A370-45BE859CAE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3417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936E-326B-4B7B-8FD5-C95F9FDCA7A1}" type="datetimeFigureOut">
              <a:rPr lang="bg-BG" smtClean="0"/>
              <a:t>28.09.2022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8C86-274B-4CB4-A370-45BE859CAE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989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936E-326B-4B7B-8FD5-C95F9FDCA7A1}" type="datetimeFigureOut">
              <a:rPr lang="bg-BG" smtClean="0"/>
              <a:t>28.09.2022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8C86-274B-4CB4-A370-45BE859CAE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8311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936E-326B-4B7B-8FD5-C95F9FDCA7A1}" type="datetimeFigureOut">
              <a:rPr lang="bg-BG" smtClean="0"/>
              <a:t>28.09.2022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8C86-274B-4CB4-A370-45BE859CAE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4827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936E-326B-4B7B-8FD5-C95F9FDCA7A1}" type="datetimeFigureOut">
              <a:rPr lang="bg-BG" smtClean="0"/>
              <a:t>28.09.2022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8C86-274B-4CB4-A370-45BE859CAE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9317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936E-326B-4B7B-8FD5-C95F9FDCA7A1}" type="datetimeFigureOut">
              <a:rPr lang="bg-BG" smtClean="0"/>
              <a:t>28.09.2022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8C86-274B-4CB4-A370-45BE859CAE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5539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936E-326B-4B7B-8FD5-C95F9FDCA7A1}" type="datetimeFigureOut">
              <a:rPr lang="bg-BG" smtClean="0"/>
              <a:t>28.09.2022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8C86-274B-4CB4-A370-45BE859CAE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202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936E-326B-4B7B-8FD5-C95F9FDCA7A1}" type="datetimeFigureOut">
              <a:rPr lang="bg-BG" smtClean="0"/>
              <a:t>28.09.2022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8C86-274B-4CB4-A370-45BE859CAE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3966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C936E-326B-4B7B-8FD5-C95F9FDCA7A1}" type="datetimeFigureOut">
              <a:rPr lang="bg-BG" smtClean="0"/>
              <a:t>28.09.2022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68C86-274B-4CB4-A370-45BE859CAE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2943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962893"/>
              </p:ext>
            </p:extLst>
          </p:nvPr>
        </p:nvGraphicFramePr>
        <p:xfrm>
          <a:off x="2227810" y="1122365"/>
          <a:ext cx="7980220" cy="4164320"/>
        </p:xfrm>
        <a:graphic>
          <a:graphicData uri="http://schemas.openxmlformats.org/drawingml/2006/table">
            <a:tbl>
              <a:tblPr/>
              <a:tblGrid>
                <a:gridCol w="1596044">
                  <a:extLst>
                    <a:ext uri="{9D8B030D-6E8A-4147-A177-3AD203B41FA5}">
                      <a16:colId xmlns:a16="http://schemas.microsoft.com/office/drawing/2014/main" val="3575056405"/>
                    </a:ext>
                  </a:extLst>
                </a:gridCol>
                <a:gridCol w="1596044">
                  <a:extLst>
                    <a:ext uri="{9D8B030D-6E8A-4147-A177-3AD203B41FA5}">
                      <a16:colId xmlns:a16="http://schemas.microsoft.com/office/drawing/2014/main" val="4282379895"/>
                    </a:ext>
                  </a:extLst>
                </a:gridCol>
                <a:gridCol w="1596044">
                  <a:extLst>
                    <a:ext uri="{9D8B030D-6E8A-4147-A177-3AD203B41FA5}">
                      <a16:colId xmlns:a16="http://schemas.microsoft.com/office/drawing/2014/main" val="141885196"/>
                    </a:ext>
                  </a:extLst>
                </a:gridCol>
                <a:gridCol w="1596044">
                  <a:extLst>
                    <a:ext uri="{9D8B030D-6E8A-4147-A177-3AD203B41FA5}">
                      <a16:colId xmlns:a16="http://schemas.microsoft.com/office/drawing/2014/main" val="2380753365"/>
                    </a:ext>
                  </a:extLst>
                </a:gridCol>
                <a:gridCol w="1596044">
                  <a:extLst>
                    <a:ext uri="{9D8B030D-6E8A-4147-A177-3AD203B41FA5}">
                      <a16:colId xmlns:a16="http://schemas.microsoft.com/office/drawing/2014/main" val="2153248362"/>
                    </a:ext>
                  </a:extLst>
                </a:gridCol>
              </a:tblGrid>
              <a:tr h="668966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649 991,66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534760"/>
                  </a:ext>
                </a:extLst>
              </a:tr>
              <a:tr h="12163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9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8 773,09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426803"/>
                  </a:ext>
                </a:extLst>
              </a:tr>
              <a:tr h="212853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2 574,00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457989"/>
                  </a:ext>
                </a:extLst>
              </a:tr>
              <a:tr h="121631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661 338,75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379619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941582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401307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846413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16126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171132"/>
                  </a:ext>
                </a:extLst>
              </a:tr>
              <a:tr h="212853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28.09.2022 - 28.09.2022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22094"/>
                  </a:ext>
                </a:extLst>
              </a:tr>
              <a:tr h="121631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394683"/>
                  </a:ext>
                </a:extLst>
              </a:tr>
              <a:tr h="668966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649 991,66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303198"/>
                  </a:ext>
                </a:extLst>
              </a:tr>
              <a:tr h="12163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9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8 773,09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955216"/>
                  </a:ext>
                </a:extLst>
              </a:tr>
              <a:tr h="212853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334,00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315574"/>
                  </a:ext>
                </a:extLst>
              </a:tr>
              <a:tr h="121631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659 098,75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899325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121884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06862"/>
                  </a:ext>
                </a:extLst>
              </a:tr>
              <a:tr h="121631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БАИ ( 0740010003 )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28.09.2022 - 28.09.2022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03879"/>
                  </a:ext>
                </a:extLst>
              </a:tr>
              <a:tr h="121631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93594"/>
                  </a:ext>
                </a:extLst>
              </a:tr>
              <a:tr h="212853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2 240,00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618024"/>
                  </a:ext>
                </a:extLst>
              </a:tr>
              <a:tr h="121631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2 240,00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02108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dirty="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015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757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161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2022-09-28T06:12:21Z</dcterms:created>
  <dcterms:modified xsi:type="dcterms:W3CDTF">2022-09-28T06:13:42Z</dcterms:modified>
</cp:coreProperties>
</file>