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35501-AB78-423E-AF48-D32C1DF3ED42}" type="datetimeFigureOut">
              <a:rPr lang="bg-BG" smtClean="0"/>
              <a:t>26.09.2022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3AD9-ED75-4290-8CA2-3017238564C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51888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35501-AB78-423E-AF48-D32C1DF3ED42}" type="datetimeFigureOut">
              <a:rPr lang="bg-BG" smtClean="0"/>
              <a:t>26.09.2022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3AD9-ED75-4290-8CA2-3017238564C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06978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35501-AB78-423E-AF48-D32C1DF3ED42}" type="datetimeFigureOut">
              <a:rPr lang="bg-BG" smtClean="0"/>
              <a:t>26.09.2022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3AD9-ED75-4290-8CA2-3017238564C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2834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35501-AB78-423E-AF48-D32C1DF3ED42}" type="datetimeFigureOut">
              <a:rPr lang="bg-BG" smtClean="0"/>
              <a:t>26.09.2022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3AD9-ED75-4290-8CA2-3017238564C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28835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35501-AB78-423E-AF48-D32C1DF3ED42}" type="datetimeFigureOut">
              <a:rPr lang="bg-BG" smtClean="0"/>
              <a:t>26.09.2022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3AD9-ED75-4290-8CA2-3017238564C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19211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35501-AB78-423E-AF48-D32C1DF3ED42}" type="datetimeFigureOut">
              <a:rPr lang="bg-BG" smtClean="0"/>
              <a:t>26.09.2022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3AD9-ED75-4290-8CA2-3017238564C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07538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35501-AB78-423E-AF48-D32C1DF3ED42}" type="datetimeFigureOut">
              <a:rPr lang="bg-BG" smtClean="0"/>
              <a:t>26.09.2022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3AD9-ED75-4290-8CA2-3017238564C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12986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35501-AB78-423E-AF48-D32C1DF3ED42}" type="datetimeFigureOut">
              <a:rPr lang="bg-BG" smtClean="0"/>
              <a:t>26.09.2022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3AD9-ED75-4290-8CA2-3017238564C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8272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35501-AB78-423E-AF48-D32C1DF3ED42}" type="datetimeFigureOut">
              <a:rPr lang="bg-BG" smtClean="0"/>
              <a:t>26.09.2022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3AD9-ED75-4290-8CA2-3017238564C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0352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35501-AB78-423E-AF48-D32C1DF3ED42}" type="datetimeFigureOut">
              <a:rPr lang="bg-BG" smtClean="0"/>
              <a:t>26.09.2022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3AD9-ED75-4290-8CA2-3017238564C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08854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35501-AB78-423E-AF48-D32C1DF3ED42}" type="datetimeFigureOut">
              <a:rPr lang="bg-BG" smtClean="0"/>
              <a:t>26.09.2022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3AD9-ED75-4290-8CA2-3017238564C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7755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35501-AB78-423E-AF48-D32C1DF3ED42}" type="datetimeFigureOut">
              <a:rPr lang="bg-BG" smtClean="0"/>
              <a:t>26.09.2022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33AD9-ED75-4290-8CA2-3017238564C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26839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400834"/>
              </p:ext>
            </p:extLst>
          </p:nvPr>
        </p:nvGraphicFramePr>
        <p:xfrm>
          <a:off x="2111436" y="1122357"/>
          <a:ext cx="8013465" cy="4180500"/>
        </p:xfrm>
        <a:graphic>
          <a:graphicData uri="http://schemas.openxmlformats.org/drawingml/2006/table">
            <a:tbl>
              <a:tblPr/>
              <a:tblGrid>
                <a:gridCol w="1602693">
                  <a:extLst>
                    <a:ext uri="{9D8B030D-6E8A-4147-A177-3AD203B41FA5}">
                      <a16:colId xmlns:a16="http://schemas.microsoft.com/office/drawing/2014/main" val="4266095431"/>
                    </a:ext>
                  </a:extLst>
                </a:gridCol>
                <a:gridCol w="1602693">
                  <a:extLst>
                    <a:ext uri="{9D8B030D-6E8A-4147-A177-3AD203B41FA5}">
                      <a16:colId xmlns:a16="http://schemas.microsoft.com/office/drawing/2014/main" val="1700823461"/>
                    </a:ext>
                  </a:extLst>
                </a:gridCol>
                <a:gridCol w="1602693">
                  <a:extLst>
                    <a:ext uri="{9D8B030D-6E8A-4147-A177-3AD203B41FA5}">
                      <a16:colId xmlns:a16="http://schemas.microsoft.com/office/drawing/2014/main" val="200706605"/>
                    </a:ext>
                  </a:extLst>
                </a:gridCol>
                <a:gridCol w="1602693">
                  <a:extLst>
                    <a:ext uri="{9D8B030D-6E8A-4147-A177-3AD203B41FA5}">
                      <a16:colId xmlns:a16="http://schemas.microsoft.com/office/drawing/2014/main" val="2297904270"/>
                    </a:ext>
                  </a:extLst>
                </a:gridCol>
                <a:gridCol w="1602693">
                  <a:extLst>
                    <a:ext uri="{9D8B030D-6E8A-4147-A177-3AD203B41FA5}">
                      <a16:colId xmlns:a16="http://schemas.microsoft.com/office/drawing/2014/main" val="2936790784"/>
                    </a:ext>
                  </a:extLst>
                </a:gridCol>
              </a:tblGrid>
              <a:tr h="188811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532468"/>
                  </a:ext>
                </a:extLst>
              </a:tr>
              <a:tr h="330418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26.09.2022 - 26.09.2022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753816"/>
                  </a:ext>
                </a:extLst>
              </a:tr>
              <a:tr h="188811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7618462"/>
                  </a:ext>
                </a:extLst>
              </a:tr>
              <a:tr h="188811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7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791,45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973446"/>
                  </a:ext>
                </a:extLst>
              </a:tr>
              <a:tr h="33041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20,00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25236"/>
                  </a:ext>
                </a:extLst>
              </a:tr>
              <a:tr h="188811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9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811,45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777390"/>
                  </a:ext>
                </a:extLst>
              </a:tr>
              <a:tr h="188811">
                <a:tc gridSpan="5">
                  <a:txBody>
                    <a:bodyPr/>
                    <a:lstStyle/>
                    <a:p>
                      <a:r>
                        <a:rPr lang="bg-BG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5027314"/>
                  </a:ext>
                </a:extLst>
              </a:tr>
              <a:tr h="188811">
                <a:tc gridSpan="5">
                  <a:txBody>
                    <a:bodyPr/>
                    <a:lstStyle/>
                    <a:p>
                      <a:r>
                        <a:rPr lang="bg-BG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735548"/>
                  </a:ext>
                </a:extLst>
              </a:tr>
              <a:tr h="188811">
                <a:tc gridSpan="5">
                  <a:txBody>
                    <a:bodyPr/>
                    <a:lstStyle/>
                    <a:p>
                      <a:r>
                        <a:rPr lang="bg-BG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210407"/>
                  </a:ext>
                </a:extLst>
              </a:tr>
              <a:tr h="188811">
                <a:tc gridSpan="5">
                  <a:txBody>
                    <a:bodyPr/>
                    <a:lstStyle/>
                    <a:p>
                      <a:r>
                        <a:rPr lang="bg-BG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8689184"/>
                  </a:ext>
                </a:extLst>
              </a:tr>
              <a:tr h="188811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5195421"/>
                  </a:ext>
                </a:extLst>
              </a:tr>
              <a:tr h="330418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26.09.2022 - 26.09.2022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212275"/>
                  </a:ext>
                </a:extLst>
              </a:tr>
              <a:tr h="188811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789172"/>
                  </a:ext>
                </a:extLst>
              </a:tr>
              <a:tr h="188811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7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791,45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15393"/>
                  </a:ext>
                </a:extLst>
              </a:tr>
              <a:tr h="33041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20,00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207402"/>
                  </a:ext>
                </a:extLst>
              </a:tr>
              <a:tr h="188811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9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811,45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705344"/>
                  </a:ext>
                </a:extLst>
              </a:tr>
              <a:tr h="188811">
                <a:tc gridSpan="5">
                  <a:txBody>
                    <a:bodyPr/>
                    <a:lstStyle/>
                    <a:p>
                      <a:r>
                        <a:rPr lang="bg-BG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8305742"/>
                  </a:ext>
                </a:extLst>
              </a:tr>
              <a:tr h="188811">
                <a:tc gridSpan="5">
                  <a:txBody>
                    <a:bodyPr/>
                    <a:lstStyle/>
                    <a:p>
                      <a:r>
                        <a:rPr lang="bg-BG" sz="10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955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2168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97</Words>
  <Application>Microsoft Office PowerPoint</Application>
  <PresentationFormat>Widescreen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Ladinka Mihailova</dc:creator>
  <cp:lastModifiedBy>Ladinka Mihailova</cp:lastModifiedBy>
  <cp:revision>1</cp:revision>
  <dcterms:created xsi:type="dcterms:W3CDTF">2022-09-26T09:04:01Z</dcterms:created>
  <dcterms:modified xsi:type="dcterms:W3CDTF">2022-09-26T09:06:29Z</dcterms:modified>
</cp:coreProperties>
</file>