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9A706-F251-4003-B9DB-446EA96E2787}" type="datetimeFigureOut">
              <a:rPr lang="bg-BG" smtClean="0"/>
              <a:t>20.09.2022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72B43-3645-4DAD-BFDA-AAEEAE3E61A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99592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9A706-F251-4003-B9DB-446EA96E2787}" type="datetimeFigureOut">
              <a:rPr lang="bg-BG" smtClean="0"/>
              <a:t>20.09.2022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72B43-3645-4DAD-BFDA-AAEEAE3E61A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34676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9A706-F251-4003-B9DB-446EA96E2787}" type="datetimeFigureOut">
              <a:rPr lang="bg-BG" smtClean="0"/>
              <a:t>20.09.2022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72B43-3645-4DAD-BFDA-AAEEAE3E61A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91087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9A706-F251-4003-B9DB-446EA96E2787}" type="datetimeFigureOut">
              <a:rPr lang="bg-BG" smtClean="0"/>
              <a:t>20.09.2022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72B43-3645-4DAD-BFDA-AAEEAE3E61A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6803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9A706-F251-4003-B9DB-446EA96E2787}" type="datetimeFigureOut">
              <a:rPr lang="bg-BG" smtClean="0"/>
              <a:t>20.09.2022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72B43-3645-4DAD-BFDA-AAEEAE3E61A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7829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9A706-F251-4003-B9DB-446EA96E2787}" type="datetimeFigureOut">
              <a:rPr lang="bg-BG" smtClean="0"/>
              <a:t>20.09.2022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72B43-3645-4DAD-BFDA-AAEEAE3E61A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50541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9A706-F251-4003-B9DB-446EA96E2787}" type="datetimeFigureOut">
              <a:rPr lang="bg-BG" smtClean="0"/>
              <a:t>20.09.2022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72B43-3645-4DAD-BFDA-AAEEAE3E61A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38712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9A706-F251-4003-B9DB-446EA96E2787}" type="datetimeFigureOut">
              <a:rPr lang="bg-BG" smtClean="0"/>
              <a:t>20.09.2022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72B43-3645-4DAD-BFDA-AAEEAE3E61A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69592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9A706-F251-4003-B9DB-446EA96E2787}" type="datetimeFigureOut">
              <a:rPr lang="bg-BG" smtClean="0"/>
              <a:t>20.09.2022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72B43-3645-4DAD-BFDA-AAEEAE3E61A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08376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9A706-F251-4003-B9DB-446EA96E2787}" type="datetimeFigureOut">
              <a:rPr lang="bg-BG" smtClean="0"/>
              <a:t>20.09.2022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72B43-3645-4DAD-BFDA-AAEEAE3E61A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71977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9A706-F251-4003-B9DB-446EA96E2787}" type="datetimeFigureOut">
              <a:rPr lang="bg-BG" smtClean="0"/>
              <a:t>20.09.2022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72B43-3645-4DAD-BFDA-AAEEAE3E61A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82549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9A706-F251-4003-B9DB-446EA96E2787}" type="datetimeFigureOut">
              <a:rPr lang="bg-BG" smtClean="0"/>
              <a:t>20.09.2022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72B43-3645-4DAD-BFDA-AAEEAE3E61A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60784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270195"/>
              </p:ext>
            </p:extLst>
          </p:nvPr>
        </p:nvGraphicFramePr>
        <p:xfrm>
          <a:off x="2011681" y="1122353"/>
          <a:ext cx="8204660" cy="4384492"/>
        </p:xfrm>
        <a:graphic>
          <a:graphicData uri="http://schemas.openxmlformats.org/drawingml/2006/table">
            <a:tbl>
              <a:tblPr/>
              <a:tblGrid>
                <a:gridCol w="1640932">
                  <a:extLst>
                    <a:ext uri="{9D8B030D-6E8A-4147-A177-3AD203B41FA5}">
                      <a16:colId xmlns:a16="http://schemas.microsoft.com/office/drawing/2014/main" val="2219263547"/>
                    </a:ext>
                  </a:extLst>
                </a:gridCol>
                <a:gridCol w="1640932">
                  <a:extLst>
                    <a:ext uri="{9D8B030D-6E8A-4147-A177-3AD203B41FA5}">
                      <a16:colId xmlns:a16="http://schemas.microsoft.com/office/drawing/2014/main" val="2856940781"/>
                    </a:ext>
                  </a:extLst>
                </a:gridCol>
                <a:gridCol w="1640932">
                  <a:extLst>
                    <a:ext uri="{9D8B030D-6E8A-4147-A177-3AD203B41FA5}">
                      <a16:colId xmlns:a16="http://schemas.microsoft.com/office/drawing/2014/main" val="1375396052"/>
                    </a:ext>
                  </a:extLst>
                </a:gridCol>
                <a:gridCol w="1640932">
                  <a:extLst>
                    <a:ext uri="{9D8B030D-6E8A-4147-A177-3AD203B41FA5}">
                      <a16:colId xmlns:a16="http://schemas.microsoft.com/office/drawing/2014/main" val="393091701"/>
                    </a:ext>
                  </a:extLst>
                </a:gridCol>
                <a:gridCol w="1640932">
                  <a:extLst>
                    <a:ext uri="{9D8B030D-6E8A-4147-A177-3AD203B41FA5}">
                      <a16:colId xmlns:a16="http://schemas.microsoft.com/office/drawing/2014/main" val="1955275669"/>
                    </a:ext>
                  </a:extLst>
                </a:gridCol>
              </a:tblGrid>
              <a:tr h="156236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6125113"/>
                  </a:ext>
                </a:extLst>
              </a:tr>
              <a:tr h="252070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20.09.2022 - 20.09.2022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930691"/>
                  </a:ext>
                </a:extLst>
              </a:tr>
              <a:tr h="156236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406874"/>
                  </a:ext>
                </a:extLst>
              </a:tr>
              <a:tr h="15623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14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8 541,42 лв.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176414"/>
                  </a:ext>
                </a:extLst>
              </a:tr>
              <a:tr h="15623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2 748,71 лв.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476792"/>
                  </a:ext>
                </a:extLst>
              </a:tr>
              <a:tr h="25207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12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120,00 лв.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563470"/>
                  </a:ext>
                </a:extLst>
              </a:tr>
              <a:tr h="15623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27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11 410,13 лв.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555303"/>
                  </a:ext>
                </a:extLst>
              </a:tr>
              <a:tr h="156236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/>
                        <a:t> 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235775"/>
                  </a:ext>
                </a:extLst>
              </a:tr>
              <a:tr h="156236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/>
                        <a:t> 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277508"/>
                  </a:ext>
                </a:extLst>
              </a:tr>
              <a:tr h="156236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/>
                        <a:t> 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7308163"/>
                  </a:ext>
                </a:extLst>
              </a:tr>
              <a:tr h="156236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/>
                        <a:t> 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1339879"/>
                  </a:ext>
                </a:extLst>
              </a:tr>
              <a:tr h="156236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5746076"/>
                  </a:ext>
                </a:extLst>
              </a:tr>
              <a:tr h="252070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20.09.2022 - 20.09.2022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950725"/>
                  </a:ext>
                </a:extLst>
              </a:tr>
              <a:tr h="156236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17479"/>
                  </a:ext>
                </a:extLst>
              </a:tr>
              <a:tr h="15623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331,20 лв.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461887"/>
                  </a:ext>
                </a:extLst>
              </a:tr>
              <a:tr h="25207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12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120,00 лв.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956158"/>
                  </a:ext>
                </a:extLst>
              </a:tr>
              <a:tr h="15623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13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451,20 лв.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789132"/>
                  </a:ext>
                </a:extLst>
              </a:tr>
              <a:tr h="156236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/>
                        <a:t> 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591143"/>
                  </a:ext>
                </a:extLst>
              </a:tr>
              <a:tr h="156236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/>
                        <a:t> 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3293602"/>
                  </a:ext>
                </a:extLst>
              </a:tr>
              <a:tr h="156236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БАИ ( 0740010003 )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20.09.2022 - 20.09.2022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4398834"/>
                  </a:ext>
                </a:extLst>
              </a:tr>
              <a:tr h="156236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05273"/>
                  </a:ext>
                </a:extLst>
              </a:tr>
              <a:tr h="15623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13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8 210,22 лв.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610602"/>
                  </a:ext>
                </a:extLst>
              </a:tr>
              <a:tr h="15623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2 748,71 лв.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044187"/>
                  </a:ext>
                </a:extLst>
              </a:tr>
              <a:tr h="156236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14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10 958,93 лв.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933166"/>
                  </a:ext>
                </a:extLst>
              </a:tr>
              <a:tr h="156236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dirty="0"/>
                        <a:t> 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6366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0152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2022-09-20T06:20:35Z</dcterms:created>
  <dcterms:modified xsi:type="dcterms:W3CDTF">2022-09-20T06:21:20Z</dcterms:modified>
</cp:coreProperties>
</file>