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3245C-67A3-4A4A-9E4A-DBF1FE93CF74}" type="datetimeFigureOut">
              <a:rPr lang="bg-BG" smtClean="0"/>
              <a:t>19.09.2022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8385-3499-48B3-B6ED-4C77B97950B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9136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3245C-67A3-4A4A-9E4A-DBF1FE93CF74}" type="datetimeFigureOut">
              <a:rPr lang="bg-BG" smtClean="0"/>
              <a:t>19.09.2022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8385-3499-48B3-B6ED-4C77B97950B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17785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3245C-67A3-4A4A-9E4A-DBF1FE93CF74}" type="datetimeFigureOut">
              <a:rPr lang="bg-BG" smtClean="0"/>
              <a:t>19.09.2022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8385-3499-48B3-B6ED-4C77B97950B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82734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3245C-67A3-4A4A-9E4A-DBF1FE93CF74}" type="datetimeFigureOut">
              <a:rPr lang="bg-BG" smtClean="0"/>
              <a:t>19.09.2022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8385-3499-48B3-B6ED-4C77B97950B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83515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3245C-67A3-4A4A-9E4A-DBF1FE93CF74}" type="datetimeFigureOut">
              <a:rPr lang="bg-BG" smtClean="0"/>
              <a:t>19.09.2022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8385-3499-48B3-B6ED-4C77B97950B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8525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3245C-67A3-4A4A-9E4A-DBF1FE93CF74}" type="datetimeFigureOut">
              <a:rPr lang="bg-BG" smtClean="0"/>
              <a:t>19.09.2022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8385-3499-48B3-B6ED-4C77B97950B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99469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3245C-67A3-4A4A-9E4A-DBF1FE93CF74}" type="datetimeFigureOut">
              <a:rPr lang="bg-BG" smtClean="0"/>
              <a:t>19.09.2022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8385-3499-48B3-B6ED-4C77B97950B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80543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3245C-67A3-4A4A-9E4A-DBF1FE93CF74}" type="datetimeFigureOut">
              <a:rPr lang="bg-BG" smtClean="0"/>
              <a:t>19.09.2022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8385-3499-48B3-B6ED-4C77B97950B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3911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3245C-67A3-4A4A-9E4A-DBF1FE93CF74}" type="datetimeFigureOut">
              <a:rPr lang="bg-BG" smtClean="0"/>
              <a:t>19.09.2022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8385-3499-48B3-B6ED-4C77B97950B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0198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3245C-67A3-4A4A-9E4A-DBF1FE93CF74}" type="datetimeFigureOut">
              <a:rPr lang="bg-BG" smtClean="0"/>
              <a:t>19.09.2022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8385-3499-48B3-B6ED-4C77B97950B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3383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3245C-67A3-4A4A-9E4A-DBF1FE93CF74}" type="datetimeFigureOut">
              <a:rPr lang="bg-BG" smtClean="0"/>
              <a:t>19.09.2022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8385-3499-48B3-B6ED-4C77B97950B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9527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3245C-67A3-4A4A-9E4A-DBF1FE93CF74}" type="datetimeFigureOut">
              <a:rPr lang="bg-BG" smtClean="0"/>
              <a:t>19.09.2022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28385-3499-48B3-B6ED-4C77B97950B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15301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764539"/>
              </p:ext>
            </p:extLst>
          </p:nvPr>
        </p:nvGraphicFramePr>
        <p:xfrm>
          <a:off x="2219497" y="1122366"/>
          <a:ext cx="7680960" cy="4186090"/>
        </p:xfrm>
        <a:graphic>
          <a:graphicData uri="http://schemas.openxmlformats.org/drawingml/2006/table">
            <a:tbl>
              <a:tblPr/>
              <a:tblGrid>
                <a:gridCol w="1536192">
                  <a:extLst>
                    <a:ext uri="{9D8B030D-6E8A-4147-A177-3AD203B41FA5}">
                      <a16:colId xmlns:a16="http://schemas.microsoft.com/office/drawing/2014/main" val="1637941297"/>
                    </a:ext>
                  </a:extLst>
                </a:gridCol>
                <a:gridCol w="1536192">
                  <a:extLst>
                    <a:ext uri="{9D8B030D-6E8A-4147-A177-3AD203B41FA5}">
                      <a16:colId xmlns:a16="http://schemas.microsoft.com/office/drawing/2014/main" val="4227170083"/>
                    </a:ext>
                  </a:extLst>
                </a:gridCol>
                <a:gridCol w="1536192">
                  <a:extLst>
                    <a:ext uri="{9D8B030D-6E8A-4147-A177-3AD203B41FA5}">
                      <a16:colId xmlns:a16="http://schemas.microsoft.com/office/drawing/2014/main" val="3860398050"/>
                    </a:ext>
                  </a:extLst>
                </a:gridCol>
                <a:gridCol w="1536192">
                  <a:extLst>
                    <a:ext uri="{9D8B030D-6E8A-4147-A177-3AD203B41FA5}">
                      <a16:colId xmlns:a16="http://schemas.microsoft.com/office/drawing/2014/main" val="3825739588"/>
                    </a:ext>
                  </a:extLst>
                </a:gridCol>
                <a:gridCol w="1536192">
                  <a:extLst>
                    <a:ext uri="{9D8B030D-6E8A-4147-A177-3AD203B41FA5}">
                      <a16:colId xmlns:a16="http://schemas.microsoft.com/office/drawing/2014/main" val="3377067058"/>
                    </a:ext>
                  </a:extLst>
                </a:gridCol>
              </a:tblGrid>
              <a:tr h="119987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0538933"/>
                  </a:ext>
                </a:extLst>
              </a:tr>
              <a:tr h="202497">
                <a:tc gridSpan="2"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19.09.2022 - 19.09.2022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832380"/>
                  </a:ext>
                </a:extLst>
              </a:tr>
              <a:tr h="119987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6664551"/>
                  </a:ext>
                </a:extLst>
              </a:tr>
              <a:tr h="462851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01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759,72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832265"/>
                  </a:ext>
                </a:extLst>
              </a:tr>
              <a:tr h="119987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8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8 787,79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040894"/>
                  </a:ext>
                </a:extLst>
              </a:tr>
              <a:tr h="202497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20,00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800663"/>
                  </a:ext>
                </a:extLst>
              </a:tr>
              <a:tr h="119987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9 567,51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333928"/>
                  </a:ext>
                </a:extLst>
              </a:tr>
              <a:tr h="119987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722331"/>
                  </a:ext>
                </a:extLst>
              </a:tr>
              <a:tr h="119987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6229755"/>
                  </a:ext>
                </a:extLst>
              </a:tr>
              <a:tr h="119987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3261238"/>
                  </a:ext>
                </a:extLst>
              </a:tr>
              <a:tr h="119987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3025556"/>
                  </a:ext>
                </a:extLst>
              </a:tr>
              <a:tr h="119987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8569585"/>
                  </a:ext>
                </a:extLst>
              </a:tr>
              <a:tr h="202497">
                <a:tc gridSpan="2"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19.09.2022 - 19.09.2022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46157"/>
                  </a:ext>
                </a:extLst>
              </a:tr>
              <a:tr h="119987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465793"/>
                  </a:ext>
                </a:extLst>
              </a:tr>
              <a:tr h="119987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5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8 437,79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875164"/>
                  </a:ext>
                </a:extLst>
              </a:tr>
              <a:tr h="202497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20,00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405547"/>
                  </a:ext>
                </a:extLst>
              </a:tr>
              <a:tr h="119987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6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8 457,79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188811"/>
                  </a:ext>
                </a:extLst>
              </a:tr>
              <a:tr h="119987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8743896"/>
                  </a:ext>
                </a:extLst>
              </a:tr>
              <a:tr h="119987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4770307"/>
                  </a:ext>
                </a:extLst>
              </a:tr>
              <a:tr h="119987">
                <a:tc gridSpan="2"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ИАНМСП ( 0740020001 )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19.09.2022 - 19.09.2022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8445874"/>
                  </a:ext>
                </a:extLst>
              </a:tr>
              <a:tr h="119987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996583"/>
                  </a:ext>
                </a:extLst>
              </a:tr>
              <a:tr h="462851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01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759,72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722714"/>
                  </a:ext>
                </a:extLst>
              </a:tr>
              <a:tr h="119987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3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350,00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666207"/>
                  </a:ext>
                </a:extLst>
              </a:tr>
              <a:tr h="119987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5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1 109,72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266487"/>
                  </a:ext>
                </a:extLst>
              </a:tr>
              <a:tr h="119987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666386"/>
                  </a:ext>
                </a:extLst>
              </a:tr>
              <a:tr h="119987">
                <a:tc gridSpan="5">
                  <a:txBody>
                    <a:bodyPr/>
                    <a:lstStyle/>
                    <a:p>
                      <a:r>
                        <a:rPr lang="bg-BG" sz="6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423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266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175</Words>
  <Application>Microsoft Office PowerPoint</Application>
  <PresentationFormat>Widescreen</PresentationFormat>
  <Paragraphs>71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Ladinka Mihailova</dc:creator>
  <cp:lastModifiedBy>Ladinka Mihailova</cp:lastModifiedBy>
  <cp:revision>1</cp:revision>
  <dcterms:created xsi:type="dcterms:W3CDTF">2022-09-19T06:57:55Z</dcterms:created>
  <dcterms:modified xsi:type="dcterms:W3CDTF">2022-09-19T07:00:35Z</dcterms:modified>
</cp:coreProperties>
</file>