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02040-9B6B-45E6-A9CA-636F78D35390}" type="datetimeFigureOut">
              <a:rPr lang="bg-BG" smtClean="0"/>
              <a:t>15.09.2022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F9E1-2EC1-4986-96C4-ED3D25A553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597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02040-9B6B-45E6-A9CA-636F78D35390}" type="datetimeFigureOut">
              <a:rPr lang="bg-BG" smtClean="0"/>
              <a:t>15.09.2022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F9E1-2EC1-4986-96C4-ED3D25A553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967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02040-9B6B-45E6-A9CA-636F78D35390}" type="datetimeFigureOut">
              <a:rPr lang="bg-BG" smtClean="0"/>
              <a:t>15.09.2022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F9E1-2EC1-4986-96C4-ED3D25A553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6374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02040-9B6B-45E6-A9CA-636F78D35390}" type="datetimeFigureOut">
              <a:rPr lang="bg-BG" smtClean="0"/>
              <a:t>15.09.2022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F9E1-2EC1-4986-96C4-ED3D25A553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63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02040-9B6B-45E6-A9CA-636F78D35390}" type="datetimeFigureOut">
              <a:rPr lang="bg-BG" smtClean="0"/>
              <a:t>15.09.2022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F9E1-2EC1-4986-96C4-ED3D25A553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45595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02040-9B6B-45E6-A9CA-636F78D35390}" type="datetimeFigureOut">
              <a:rPr lang="bg-BG" smtClean="0"/>
              <a:t>15.09.2022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F9E1-2EC1-4986-96C4-ED3D25A553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6990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02040-9B6B-45E6-A9CA-636F78D35390}" type="datetimeFigureOut">
              <a:rPr lang="bg-BG" smtClean="0"/>
              <a:t>15.09.2022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F9E1-2EC1-4986-96C4-ED3D25A553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908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02040-9B6B-45E6-A9CA-636F78D35390}" type="datetimeFigureOut">
              <a:rPr lang="bg-BG" smtClean="0"/>
              <a:t>15.09.2022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F9E1-2EC1-4986-96C4-ED3D25A553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3351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02040-9B6B-45E6-A9CA-636F78D35390}" type="datetimeFigureOut">
              <a:rPr lang="bg-BG" smtClean="0"/>
              <a:t>15.09.2022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F9E1-2EC1-4986-96C4-ED3D25A553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56030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02040-9B6B-45E6-A9CA-636F78D35390}" type="datetimeFigureOut">
              <a:rPr lang="bg-BG" smtClean="0"/>
              <a:t>15.09.2022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F9E1-2EC1-4986-96C4-ED3D25A553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49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02040-9B6B-45E6-A9CA-636F78D35390}" type="datetimeFigureOut">
              <a:rPr lang="bg-BG" smtClean="0"/>
              <a:t>15.09.2022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F9E1-2EC1-4986-96C4-ED3D25A553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31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02040-9B6B-45E6-A9CA-636F78D35390}" type="datetimeFigureOut">
              <a:rPr lang="bg-BG" smtClean="0"/>
              <a:t>15.09.2022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EF9E1-2EC1-4986-96C4-ED3D25A553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933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362351"/>
              </p:ext>
            </p:extLst>
          </p:nvPr>
        </p:nvGraphicFramePr>
        <p:xfrm>
          <a:off x="2136371" y="1122368"/>
          <a:ext cx="7963595" cy="4131824"/>
        </p:xfrm>
        <a:graphic>
          <a:graphicData uri="http://schemas.openxmlformats.org/drawingml/2006/table">
            <a:tbl>
              <a:tblPr/>
              <a:tblGrid>
                <a:gridCol w="1592719">
                  <a:extLst>
                    <a:ext uri="{9D8B030D-6E8A-4147-A177-3AD203B41FA5}">
                      <a16:colId xmlns:a16="http://schemas.microsoft.com/office/drawing/2014/main" val="2970889431"/>
                    </a:ext>
                  </a:extLst>
                </a:gridCol>
                <a:gridCol w="1592719">
                  <a:extLst>
                    <a:ext uri="{9D8B030D-6E8A-4147-A177-3AD203B41FA5}">
                      <a16:colId xmlns:a16="http://schemas.microsoft.com/office/drawing/2014/main" val="3329859258"/>
                    </a:ext>
                  </a:extLst>
                </a:gridCol>
                <a:gridCol w="1592719">
                  <a:extLst>
                    <a:ext uri="{9D8B030D-6E8A-4147-A177-3AD203B41FA5}">
                      <a16:colId xmlns:a16="http://schemas.microsoft.com/office/drawing/2014/main" val="394661852"/>
                    </a:ext>
                  </a:extLst>
                </a:gridCol>
                <a:gridCol w="1592719">
                  <a:extLst>
                    <a:ext uri="{9D8B030D-6E8A-4147-A177-3AD203B41FA5}">
                      <a16:colId xmlns:a16="http://schemas.microsoft.com/office/drawing/2014/main" val="1813232983"/>
                    </a:ext>
                  </a:extLst>
                </a:gridCol>
                <a:gridCol w="1592719">
                  <a:extLst>
                    <a:ext uri="{9D8B030D-6E8A-4147-A177-3AD203B41FA5}">
                      <a16:colId xmlns:a16="http://schemas.microsoft.com/office/drawing/2014/main" val="1913019061"/>
                    </a:ext>
                  </a:extLst>
                </a:gridCol>
              </a:tblGrid>
              <a:tr h="95362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992247"/>
                  </a:ext>
                </a:extLst>
              </a:tr>
              <a:tr h="156788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15.09.2022 - 15.09.2022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749634"/>
                  </a:ext>
                </a:extLst>
              </a:tr>
              <a:tr h="95362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130181"/>
                  </a:ext>
                </a:extLst>
              </a:tr>
              <a:tr h="49350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43 245,00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541997"/>
                  </a:ext>
                </a:extLst>
              </a:tr>
              <a:tr h="95362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8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20 286,56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173673"/>
                  </a:ext>
                </a:extLst>
              </a:tr>
              <a:tr h="156788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280,00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114420"/>
                  </a:ext>
                </a:extLst>
              </a:tr>
              <a:tr h="95362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14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63 811,56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34601"/>
                  </a:ext>
                </a:extLst>
              </a:tr>
              <a:tr h="95362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891665"/>
                  </a:ext>
                </a:extLst>
              </a:tr>
              <a:tr h="95362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935555"/>
                  </a:ext>
                </a:extLst>
              </a:tr>
              <a:tr h="95362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797202"/>
                  </a:ext>
                </a:extLst>
              </a:tr>
              <a:tr h="95362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924833"/>
                  </a:ext>
                </a:extLst>
              </a:tr>
              <a:tr h="95362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866396"/>
                  </a:ext>
                </a:extLst>
              </a:tr>
              <a:tr h="156788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15.09.2022 - 15.09.2022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119471"/>
                  </a:ext>
                </a:extLst>
              </a:tr>
              <a:tr h="95362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215560"/>
                  </a:ext>
                </a:extLst>
              </a:tr>
              <a:tr h="49350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38 205,00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75500"/>
                  </a:ext>
                </a:extLst>
              </a:tr>
              <a:tr h="95362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7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20 161,14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65707"/>
                  </a:ext>
                </a:extLst>
              </a:tr>
              <a:tr h="156788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280,00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497194"/>
                  </a:ext>
                </a:extLst>
              </a:tr>
              <a:tr h="95362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12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58 646,14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185988"/>
                  </a:ext>
                </a:extLst>
              </a:tr>
              <a:tr h="95362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198950"/>
                  </a:ext>
                </a:extLst>
              </a:tr>
              <a:tr h="95362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525244"/>
                  </a:ext>
                </a:extLst>
              </a:tr>
              <a:tr h="95362">
                <a:tc gridSpan="2"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БАИ ( 0740010003 )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15.09.2022 - 15.09.2022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505918"/>
                  </a:ext>
                </a:extLst>
              </a:tr>
              <a:tr h="95362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317591"/>
                  </a:ext>
                </a:extLst>
              </a:tr>
              <a:tr h="49350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5 040,00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806658"/>
                  </a:ext>
                </a:extLst>
              </a:tr>
              <a:tr h="95362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125,42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32666"/>
                  </a:ext>
                </a:extLst>
              </a:tr>
              <a:tr h="95362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5 165,42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801657"/>
                  </a:ext>
                </a:extLst>
              </a:tr>
              <a:tr h="95362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376391"/>
                  </a:ext>
                </a:extLst>
              </a:tr>
              <a:tr h="95362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dirty="0"/>
                        <a:t>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435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500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199</Words>
  <Application>Microsoft Office PowerPoint</Application>
  <PresentationFormat>Widescreen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2022-09-15T09:50:56Z</dcterms:created>
  <dcterms:modified xsi:type="dcterms:W3CDTF">2022-09-15T09:51:57Z</dcterms:modified>
</cp:coreProperties>
</file>