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45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814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523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923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0702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472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3062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0270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345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885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5122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6BC9D-E206-4A82-BB98-C8ACA5F5C84D}" type="datetimeFigureOut">
              <a:rPr lang="bg-BG" smtClean="0"/>
              <a:t>14.09.2022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AC5FE-240A-4195-A2A6-91EA19C1CFB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32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329723"/>
              </p:ext>
            </p:extLst>
          </p:nvPr>
        </p:nvGraphicFramePr>
        <p:xfrm>
          <a:off x="2136370" y="1122354"/>
          <a:ext cx="7772400" cy="4296596"/>
        </p:xfrm>
        <a:graphic>
          <a:graphicData uri="http://schemas.openxmlformats.org/drawingml/2006/table">
            <a:tbl>
              <a:tblPr/>
              <a:tblGrid>
                <a:gridCol w="1554480">
                  <a:extLst>
                    <a:ext uri="{9D8B030D-6E8A-4147-A177-3AD203B41FA5}">
                      <a16:colId xmlns:a16="http://schemas.microsoft.com/office/drawing/2014/main" val="190812745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889852688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2993410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1077676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4248969407"/>
                    </a:ext>
                  </a:extLst>
                </a:gridCol>
              </a:tblGrid>
              <a:tr h="1502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6948889"/>
                  </a:ext>
                </a:extLst>
              </a:tr>
              <a:tr h="26309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14.09.2022 - 14.09.2022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12477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281864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10 009,45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007095"/>
                  </a:ext>
                </a:extLst>
              </a:tr>
              <a:tr h="2630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33 943,24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749642"/>
                  </a:ext>
                </a:extLst>
              </a:tr>
              <a:tr h="1502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43 952,69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236672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828449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225115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879455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132198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451928"/>
                  </a:ext>
                </a:extLst>
              </a:tr>
              <a:tr h="26309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14.09.2022 - 14.09.2022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140515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48863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9 009,45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332677"/>
                  </a:ext>
                </a:extLst>
              </a:tr>
              <a:tr h="2630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33 943,24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909702"/>
                  </a:ext>
                </a:extLst>
              </a:tr>
              <a:tr h="1502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42 952,69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819838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860173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946718"/>
                  </a:ext>
                </a:extLst>
              </a:tr>
              <a:tr h="15020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14.09.2022 - 14.09.2022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155748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606943"/>
                  </a:ext>
                </a:extLst>
              </a:tr>
              <a:tr h="15020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1 000,00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320603"/>
                  </a:ext>
                </a:extLst>
              </a:tr>
              <a:tr h="15020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1 000,00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633094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r>
                        <a:rPr lang="bg-BG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334444"/>
                  </a:ext>
                </a:extLst>
              </a:tr>
              <a:tr h="150204">
                <a:tc gridSpan="5">
                  <a:txBody>
                    <a:bodyPr/>
                    <a:lstStyle/>
                    <a:p>
                      <a:r>
                        <a:rPr lang="bg-BG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118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14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2022-09-14T08:39:26Z</dcterms:created>
  <dcterms:modified xsi:type="dcterms:W3CDTF">2022-09-14T08:40:01Z</dcterms:modified>
</cp:coreProperties>
</file>