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45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814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523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923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702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472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062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0270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345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88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122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BC9D-E206-4A82-BB98-C8ACA5F5C84D}" type="datetimeFigureOut">
              <a:rPr lang="bg-BG" smtClean="0"/>
              <a:t>14.09.2022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AC5FE-240A-4195-A2A6-91EA19C1CFB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2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29723"/>
              </p:ext>
            </p:extLst>
          </p:nvPr>
        </p:nvGraphicFramePr>
        <p:xfrm>
          <a:off x="2136370" y="1122354"/>
          <a:ext cx="7772400" cy="4296596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190812745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88985268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2993410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1077676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4248969407"/>
                    </a:ext>
                  </a:extLst>
                </a:gridCol>
              </a:tblGrid>
              <a:tr h="1502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948889"/>
                  </a:ext>
                </a:extLst>
              </a:tr>
              <a:tr h="26309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14.09.2022 - 14.09.2022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12477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281864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10 009,45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007095"/>
                  </a:ext>
                </a:extLst>
              </a:tr>
              <a:tr h="26309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33 943,24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49642"/>
                  </a:ext>
                </a:extLst>
              </a:tr>
              <a:tr h="1502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43 952,69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236672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r>
                        <a:rPr lang="bg-BG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828449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r>
                        <a:rPr lang="bg-BG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225115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r>
                        <a:rPr lang="bg-BG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79455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r>
                        <a:rPr lang="bg-BG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132198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451928"/>
                  </a:ext>
                </a:extLst>
              </a:tr>
              <a:tr h="26309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14.09.2022 - 14.09.2022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40515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48863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9 009,45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332677"/>
                  </a:ext>
                </a:extLst>
              </a:tr>
              <a:tr h="26309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33 943,24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09702"/>
                  </a:ext>
                </a:extLst>
              </a:tr>
              <a:tr h="1502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42 952,69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19838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r>
                        <a:rPr lang="bg-BG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860173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r>
                        <a:rPr lang="bg-BG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946718"/>
                  </a:ext>
                </a:extLst>
              </a:tr>
              <a:tr h="15020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БАИ ( 0740010003 )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14.09.2022 - 14.09.2022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155748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606943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1 000,00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20603"/>
                  </a:ext>
                </a:extLst>
              </a:tr>
              <a:tr h="1502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1 000,00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33094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r>
                        <a:rPr lang="bg-BG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34444"/>
                  </a:ext>
                </a:extLst>
              </a:tr>
              <a:tr h="150204">
                <a:tc gridSpan="5">
                  <a:txBody>
                    <a:bodyPr/>
                    <a:lstStyle/>
                    <a:p>
                      <a:r>
                        <a:rPr lang="bg-BG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118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4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2022-09-14T08:39:26Z</dcterms:created>
  <dcterms:modified xsi:type="dcterms:W3CDTF">2022-09-14T08:40:01Z</dcterms:modified>
</cp:coreProperties>
</file>