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B5F7F-42BF-4B13-8F8D-B19DD486F71C}" type="datetimeFigureOut">
              <a:rPr lang="bg-BG" smtClean="0"/>
              <a:t>13.09.2022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3F3D6-A277-4C31-946E-DEF5CF0C4BB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69364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B5F7F-42BF-4B13-8F8D-B19DD486F71C}" type="datetimeFigureOut">
              <a:rPr lang="bg-BG" smtClean="0"/>
              <a:t>13.09.2022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3F3D6-A277-4C31-946E-DEF5CF0C4BB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67873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B5F7F-42BF-4B13-8F8D-B19DD486F71C}" type="datetimeFigureOut">
              <a:rPr lang="bg-BG" smtClean="0"/>
              <a:t>13.09.2022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3F3D6-A277-4C31-946E-DEF5CF0C4BB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18057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B5F7F-42BF-4B13-8F8D-B19DD486F71C}" type="datetimeFigureOut">
              <a:rPr lang="bg-BG" smtClean="0"/>
              <a:t>13.09.2022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3F3D6-A277-4C31-946E-DEF5CF0C4BB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16850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B5F7F-42BF-4B13-8F8D-B19DD486F71C}" type="datetimeFigureOut">
              <a:rPr lang="bg-BG" smtClean="0"/>
              <a:t>13.09.2022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3F3D6-A277-4C31-946E-DEF5CF0C4BB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46225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B5F7F-42BF-4B13-8F8D-B19DD486F71C}" type="datetimeFigureOut">
              <a:rPr lang="bg-BG" smtClean="0"/>
              <a:t>13.09.2022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3F3D6-A277-4C31-946E-DEF5CF0C4BB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09742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B5F7F-42BF-4B13-8F8D-B19DD486F71C}" type="datetimeFigureOut">
              <a:rPr lang="bg-BG" smtClean="0"/>
              <a:t>13.09.2022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3F3D6-A277-4C31-946E-DEF5CF0C4BB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05330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B5F7F-42BF-4B13-8F8D-B19DD486F71C}" type="datetimeFigureOut">
              <a:rPr lang="bg-BG" smtClean="0"/>
              <a:t>13.09.2022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3F3D6-A277-4C31-946E-DEF5CF0C4BB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062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B5F7F-42BF-4B13-8F8D-B19DD486F71C}" type="datetimeFigureOut">
              <a:rPr lang="bg-BG" smtClean="0"/>
              <a:t>13.09.2022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3F3D6-A277-4C31-946E-DEF5CF0C4BB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20038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B5F7F-42BF-4B13-8F8D-B19DD486F71C}" type="datetimeFigureOut">
              <a:rPr lang="bg-BG" smtClean="0"/>
              <a:t>13.09.2022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3F3D6-A277-4C31-946E-DEF5CF0C4BB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60803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B5F7F-42BF-4B13-8F8D-B19DD486F71C}" type="datetimeFigureOut">
              <a:rPr lang="bg-BG" smtClean="0"/>
              <a:t>13.09.2022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3F3D6-A277-4C31-946E-DEF5CF0C4BB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80918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B5F7F-42BF-4B13-8F8D-B19DD486F71C}" type="datetimeFigureOut">
              <a:rPr lang="bg-BG" smtClean="0"/>
              <a:t>13.09.2022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3F3D6-A277-4C31-946E-DEF5CF0C4BB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83630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7224688"/>
              </p:ext>
            </p:extLst>
          </p:nvPr>
        </p:nvGraphicFramePr>
        <p:xfrm>
          <a:off x="2269375" y="1122378"/>
          <a:ext cx="7631085" cy="4232170"/>
        </p:xfrm>
        <a:graphic>
          <a:graphicData uri="http://schemas.openxmlformats.org/drawingml/2006/table">
            <a:tbl>
              <a:tblPr/>
              <a:tblGrid>
                <a:gridCol w="1526217">
                  <a:extLst>
                    <a:ext uri="{9D8B030D-6E8A-4147-A177-3AD203B41FA5}">
                      <a16:colId xmlns:a16="http://schemas.microsoft.com/office/drawing/2014/main" val="496522291"/>
                    </a:ext>
                  </a:extLst>
                </a:gridCol>
                <a:gridCol w="1526217">
                  <a:extLst>
                    <a:ext uri="{9D8B030D-6E8A-4147-A177-3AD203B41FA5}">
                      <a16:colId xmlns:a16="http://schemas.microsoft.com/office/drawing/2014/main" val="2067126923"/>
                    </a:ext>
                  </a:extLst>
                </a:gridCol>
                <a:gridCol w="1526217">
                  <a:extLst>
                    <a:ext uri="{9D8B030D-6E8A-4147-A177-3AD203B41FA5}">
                      <a16:colId xmlns:a16="http://schemas.microsoft.com/office/drawing/2014/main" val="1949227560"/>
                    </a:ext>
                  </a:extLst>
                </a:gridCol>
                <a:gridCol w="1526217">
                  <a:extLst>
                    <a:ext uri="{9D8B030D-6E8A-4147-A177-3AD203B41FA5}">
                      <a16:colId xmlns:a16="http://schemas.microsoft.com/office/drawing/2014/main" val="1969759028"/>
                    </a:ext>
                  </a:extLst>
                </a:gridCol>
                <a:gridCol w="1526217">
                  <a:extLst>
                    <a:ext uri="{9D8B030D-6E8A-4147-A177-3AD203B41FA5}">
                      <a16:colId xmlns:a16="http://schemas.microsoft.com/office/drawing/2014/main" val="1812710656"/>
                    </a:ext>
                  </a:extLst>
                </a:gridCol>
              </a:tblGrid>
              <a:tr h="94888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0939692"/>
                  </a:ext>
                </a:extLst>
              </a:tr>
              <a:tr h="166054">
                <a:tc gridSpan="2">
                  <a:txBody>
                    <a:bodyPr/>
                    <a:lstStyle/>
                    <a:p>
                      <a:pPr algn="l"/>
                      <a:r>
                        <a:rPr lang="ru-RU" sz="5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5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13.09.2022 - 13.09.2022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7042000"/>
                  </a:ext>
                </a:extLst>
              </a:tr>
              <a:tr h="94888"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Код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Описание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Брой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Сума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786113"/>
                  </a:ext>
                </a:extLst>
              </a:tr>
              <a:tr h="379552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01 xxxx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5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271,02 лв.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436264"/>
                  </a:ext>
                </a:extLst>
              </a:tr>
              <a:tr h="94888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10 xxxx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Издръжка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11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6 926,08 лв.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670866"/>
                  </a:ext>
                </a:extLst>
              </a:tr>
              <a:tr h="166054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88 xxxx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20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1 255,00 лв.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823558"/>
                  </a:ext>
                </a:extLst>
              </a:tr>
              <a:tr h="94888">
                <a:tc gridSpan="2"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Общо: 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32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8 452,10 лв.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413140"/>
                  </a:ext>
                </a:extLst>
              </a:tr>
              <a:tr h="94888">
                <a:tc gridSpan="5">
                  <a:txBody>
                    <a:bodyPr/>
                    <a:lstStyle/>
                    <a:p>
                      <a:r>
                        <a:rPr lang="bg-BG" sz="500"/>
                        <a:t> 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6834522"/>
                  </a:ext>
                </a:extLst>
              </a:tr>
              <a:tr h="94888">
                <a:tc gridSpan="5">
                  <a:txBody>
                    <a:bodyPr/>
                    <a:lstStyle/>
                    <a:p>
                      <a:r>
                        <a:rPr lang="bg-BG" sz="500"/>
                        <a:t> 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5165885"/>
                  </a:ext>
                </a:extLst>
              </a:tr>
              <a:tr h="94888">
                <a:tc gridSpan="5">
                  <a:txBody>
                    <a:bodyPr/>
                    <a:lstStyle/>
                    <a:p>
                      <a:r>
                        <a:rPr lang="bg-BG" sz="500"/>
                        <a:t> 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8751795"/>
                  </a:ext>
                </a:extLst>
              </a:tr>
              <a:tr h="94888">
                <a:tc gridSpan="5">
                  <a:txBody>
                    <a:bodyPr/>
                    <a:lstStyle/>
                    <a:p>
                      <a:r>
                        <a:rPr lang="bg-BG" sz="500"/>
                        <a:t> 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8537258"/>
                  </a:ext>
                </a:extLst>
              </a:tr>
              <a:tr h="94888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5307126"/>
                  </a:ext>
                </a:extLst>
              </a:tr>
              <a:tr h="166054">
                <a:tc gridSpan="2">
                  <a:txBody>
                    <a:bodyPr/>
                    <a:lstStyle/>
                    <a:p>
                      <a:pPr algn="l"/>
                      <a:r>
                        <a:rPr lang="ru-RU" sz="5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5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13.09.2022 - 13.09.2022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267266"/>
                  </a:ext>
                </a:extLst>
              </a:tr>
              <a:tr h="94888"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Код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Описание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Брой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Сума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797361"/>
                  </a:ext>
                </a:extLst>
              </a:tr>
              <a:tr h="94888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10 xxxx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Издръжка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4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644,16 лв.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658218"/>
                  </a:ext>
                </a:extLst>
              </a:tr>
              <a:tr h="166054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88 xxxx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19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955,00 лв.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456376"/>
                  </a:ext>
                </a:extLst>
              </a:tr>
              <a:tr h="94888">
                <a:tc gridSpan="2"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Общо: 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23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1 599,16 лв.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257093"/>
                  </a:ext>
                </a:extLst>
              </a:tr>
              <a:tr h="94888">
                <a:tc gridSpan="5">
                  <a:txBody>
                    <a:bodyPr/>
                    <a:lstStyle/>
                    <a:p>
                      <a:r>
                        <a:rPr lang="bg-BG" sz="500"/>
                        <a:t> 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225374"/>
                  </a:ext>
                </a:extLst>
              </a:tr>
              <a:tr h="94888">
                <a:tc gridSpan="5">
                  <a:txBody>
                    <a:bodyPr/>
                    <a:lstStyle/>
                    <a:p>
                      <a:r>
                        <a:rPr lang="bg-BG" sz="500"/>
                        <a:t> 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807963"/>
                  </a:ext>
                </a:extLst>
              </a:tr>
              <a:tr h="94888">
                <a:tc gridSpan="2"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БАИ ( 0740010003 )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5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13.09.2022 - 13.09.2022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315322"/>
                  </a:ext>
                </a:extLst>
              </a:tr>
              <a:tr h="94888"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Код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Описание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Брой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Сума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101038"/>
                  </a:ext>
                </a:extLst>
              </a:tr>
              <a:tr h="94888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10 xxxx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Издръжка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3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4 030,13 лв.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7242419"/>
                  </a:ext>
                </a:extLst>
              </a:tr>
              <a:tr h="166054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88 xxxx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300,00 лв.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124453"/>
                  </a:ext>
                </a:extLst>
              </a:tr>
              <a:tr h="94888">
                <a:tc gridSpan="2"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Общо: 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4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4 330,13 лв.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772850"/>
                  </a:ext>
                </a:extLst>
              </a:tr>
              <a:tr h="94888">
                <a:tc gridSpan="5">
                  <a:txBody>
                    <a:bodyPr/>
                    <a:lstStyle/>
                    <a:p>
                      <a:r>
                        <a:rPr lang="bg-BG" sz="500"/>
                        <a:t> 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354393"/>
                  </a:ext>
                </a:extLst>
              </a:tr>
              <a:tr h="94888">
                <a:tc gridSpan="5">
                  <a:txBody>
                    <a:bodyPr/>
                    <a:lstStyle/>
                    <a:p>
                      <a:r>
                        <a:rPr lang="bg-BG" sz="500"/>
                        <a:t> 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0133146"/>
                  </a:ext>
                </a:extLst>
              </a:tr>
              <a:tr h="94888">
                <a:tc gridSpan="2"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ИАНМСП ( 0740020001 )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5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13.09.2022 - 13.09.2022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885708"/>
                  </a:ext>
                </a:extLst>
              </a:tr>
              <a:tr h="94888"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Код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Описание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Брой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Сума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143867"/>
                  </a:ext>
                </a:extLst>
              </a:tr>
              <a:tr h="379552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01 xxxx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5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271,02 лв.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23080"/>
                  </a:ext>
                </a:extLst>
              </a:tr>
              <a:tr h="94888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10 xxxx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Издръжка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4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2 251,79 лв.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182405"/>
                  </a:ext>
                </a:extLst>
              </a:tr>
              <a:tr h="94888">
                <a:tc gridSpan="2"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Общо: 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5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2 522,81 лв.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509618"/>
                  </a:ext>
                </a:extLst>
              </a:tr>
              <a:tr h="94888">
                <a:tc gridSpan="5">
                  <a:txBody>
                    <a:bodyPr/>
                    <a:lstStyle/>
                    <a:p>
                      <a:r>
                        <a:rPr lang="bg-BG" sz="500"/>
                        <a:t> 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7397886"/>
                  </a:ext>
                </a:extLst>
              </a:tr>
              <a:tr h="94888">
                <a:tc gridSpan="5">
                  <a:txBody>
                    <a:bodyPr/>
                    <a:lstStyle/>
                    <a:p>
                      <a:r>
                        <a:rPr lang="bg-BG" sz="500" dirty="0"/>
                        <a:t> 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9183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2550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222</Words>
  <Application>Microsoft Office PowerPoint</Application>
  <PresentationFormat>Widescreen</PresentationFormat>
  <Paragraphs>93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Ladinka Mihailova</dc:creator>
  <cp:lastModifiedBy>Ladinka Mihailova</cp:lastModifiedBy>
  <cp:revision>1</cp:revision>
  <dcterms:created xsi:type="dcterms:W3CDTF">2022-09-13T07:33:38Z</dcterms:created>
  <dcterms:modified xsi:type="dcterms:W3CDTF">2022-09-13T07:34:16Z</dcterms:modified>
</cp:coreProperties>
</file>