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95E8-C41B-4A27-B07B-D4CA0BB01151}" type="datetimeFigureOut">
              <a:rPr lang="bg-BG" smtClean="0"/>
              <a:t>08.09.2022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AC50-56C6-4D62-A286-DF19571C19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402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95E8-C41B-4A27-B07B-D4CA0BB01151}" type="datetimeFigureOut">
              <a:rPr lang="bg-BG" smtClean="0"/>
              <a:t>08.09.2022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AC50-56C6-4D62-A286-DF19571C19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6764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95E8-C41B-4A27-B07B-D4CA0BB01151}" type="datetimeFigureOut">
              <a:rPr lang="bg-BG" smtClean="0"/>
              <a:t>08.09.2022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AC50-56C6-4D62-A286-DF19571C19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1488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95E8-C41B-4A27-B07B-D4CA0BB01151}" type="datetimeFigureOut">
              <a:rPr lang="bg-BG" smtClean="0"/>
              <a:t>08.09.2022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AC50-56C6-4D62-A286-DF19571C19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2119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95E8-C41B-4A27-B07B-D4CA0BB01151}" type="datetimeFigureOut">
              <a:rPr lang="bg-BG" smtClean="0"/>
              <a:t>08.09.2022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AC50-56C6-4D62-A286-DF19571C19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8366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95E8-C41B-4A27-B07B-D4CA0BB01151}" type="datetimeFigureOut">
              <a:rPr lang="bg-BG" smtClean="0"/>
              <a:t>08.09.2022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AC50-56C6-4D62-A286-DF19571C19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3638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95E8-C41B-4A27-B07B-D4CA0BB01151}" type="datetimeFigureOut">
              <a:rPr lang="bg-BG" smtClean="0"/>
              <a:t>08.09.2022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AC50-56C6-4D62-A286-DF19571C19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604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95E8-C41B-4A27-B07B-D4CA0BB01151}" type="datetimeFigureOut">
              <a:rPr lang="bg-BG" smtClean="0"/>
              <a:t>08.09.2022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AC50-56C6-4D62-A286-DF19571C19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2175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95E8-C41B-4A27-B07B-D4CA0BB01151}" type="datetimeFigureOut">
              <a:rPr lang="bg-BG" smtClean="0"/>
              <a:t>08.09.2022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AC50-56C6-4D62-A286-DF19571C19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8505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95E8-C41B-4A27-B07B-D4CA0BB01151}" type="datetimeFigureOut">
              <a:rPr lang="bg-BG" smtClean="0"/>
              <a:t>08.09.2022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AC50-56C6-4D62-A286-DF19571C19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8766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95E8-C41B-4A27-B07B-D4CA0BB01151}" type="datetimeFigureOut">
              <a:rPr lang="bg-BG" smtClean="0"/>
              <a:t>08.09.2022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5AC50-56C6-4D62-A286-DF19571C19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618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E95E8-C41B-4A27-B07B-D4CA0BB01151}" type="datetimeFigureOut">
              <a:rPr lang="bg-BG" smtClean="0"/>
              <a:t>08.09.2022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5AC50-56C6-4D62-A286-DF19571C19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650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627640"/>
              </p:ext>
            </p:extLst>
          </p:nvPr>
        </p:nvGraphicFramePr>
        <p:xfrm>
          <a:off x="2169621" y="1122363"/>
          <a:ext cx="7764090" cy="4158868"/>
        </p:xfrm>
        <a:graphic>
          <a:graphicData uri="http://schemas.openxmlformats.org/drawingml/2006/table">
            <a:tbl>
              <a:tblPr/>
              <a:tblGrid>
                <a:gridCol w="1552818">
                  <a:extLst>
                    <a:ext uri="{9D8B030D-6E8A-4147-A177-3AD203B41FA5}">
                      <a16:colId xmlns:a16="http://schemas.microsoft.com/office/drawing/2014/main" val="728896660"/>
                    </a:ext>
                  </a:extLst>
                </a:gridCol>
                <a:gridCol w="1552818">
                  <a:extLst>
                    <a:ext uri="{9D8B030D-6E8A-4147-A177-3AD203B41FA5}">
                      <a16:colId xmlns:a16="http://schemas.microsoft.com/office/drawing/2014/main" val="1682225670"/>
                    </a:ext>
                  </a:extLst>
                </a:gridCol>
                <a:gridCol w="1552818">
                  <a:extLst>
                    <a:ext uri="{9D8B030D-6E8A-4147-A177-3AD203B41FA5}">
                      <a16:colId xmlns:a16="http://schemas.microsoft.com/office/drawing/2014/main" val="282748402"/>
                    </a:ext>
                  </a:extLst>
                </a:gridCol>
                <a:gridCol w="1552818">
                  <a:extLst>
                    <a:ext uri="{9D8B030D-6E8A-4147-A177-3AD203B41FA5}">
                      <a16:colId xmlns:a16="http://schemas.microsoft.com/office/drawing/2014/main" val="2834462063"/>
                    </a:ext>
                  </a:extLst>
                </a:gridCol>
                <a:gridCol w="1552818">
                  <a:extLst>
                    <a:ext uri="{9D8B030D-6E8A-4147-A177-3AD203B41FA5}">
                      <a16:colId xmlns:a16="http://schemas.microsoft.com/office/drawing/2014/main" val="1899297706"/>
                    </a:ext>
                  </a:extLst>
                </a:gridCol>
              </a:tblGrid>
              <a:tr h="24981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08.09.2022 - 08.09.2022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568558"/>
                  </a:ext>
                </a:extLst>
              </a:tr>
              <a:tr h="15215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895597"/>
                  </a:ext>
                </a:extLst>
              </a:tr>
              <a:tr h="57182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2 520,00 лв.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07388"/>
                  </a:ext>
                </a:extLst>
              </a:tr>
              <a:tr h="15215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5 895,39 лв.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065943"/>
                  </a:ext>
                </a:extLst>
              </a:tr>
              <a:tr h="24981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1 200,00 лв.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328891"/>
                  </a:ext>
                </a:extLst>
              </a:tr>
              <a:tr h="15215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9 615,39 лв.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109587"/>
                  </a:ext>
                </a:extLst>
              </a:tr>
              <a:tr h="152151">
                <a:tc gridSpan="5">
                  <a:txBody>
                    <a:bodyPr/>
                    <a:lstStyle/>
                    <a:p>
                      <a:r>
                        <a:rPr lang="bg-BG" sz="800"/>
                        <a:t> 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700321"/>
                  </a:ext>
                </a:extLst>
              </a:tr>
              <a:tr h="152151">
                <a:tc gridSpan="5">
                  <a:txBody>
                    <a:bodyPr/>
                    <a:lstStyle/>
                    <a:p>
                      <a:r>
                        <a:rPr lang="bg-BG" sz="800"/>
                        <a:t> 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145739"/>
                  </a:ext>
                </a:extLst>
              </a:tr>
              <a:tr h="152151">
                <a:tc gridSpan="5">
                  <a:txBody>
                    <a:bodyPr/>
                    <a:lstStyle/>
                    <a:p>
                      <a:r>
                        <a:rPr lang="bg-BG" sz="800"/>
                        <a:t> 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244570"/>
                  </a:ext>
                </a:extLst>
              </a:tr>
              <a:tr h="152151">
                <a:tc gridSpan="5">
                  <a:txBody>
                    <a:bodyPr/>
                    <a:lstStyle/>
                    <a:p>
                      <a:r>
                        <a:rPr lang="bg-BG" sz="800"/>
                        <a:t> 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26495"/>
                  </a:ext>
                </a:extLst>
              </a:tr>
              <a:tr h="152151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228609"/>
                  </a:ext>
                </a:extLst>
              </a:tr>
              <a:tr h="152151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( 0740020001 )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08.09.2022 - 08.09.2022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843198"/>
                  </a:ext>
                </a:extLst>
              </a:tr>
              <a:tr h="15215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83983"/>
                  </a:ext>
                </a:extLst>
              </a:tr>
              <a:tr h="57182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2 520,00 лв.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28804"/>
                  </a:ext>
                </a:extLst>
              </a:tr>
              <a:tr h="15215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5 895,39 лв.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48366"/>
                  </a:ext>
                </a:extLst>
              </a:tr>
              <a:tr h="24981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1 200,00 лв.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977596"/>
                  </a:ext>
                </a:extLst>
              </a:tr>
              <a:tr h="15215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9 615,39 лв.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767935"/>
                  </a:ext>
                </a:extLst>
              </a:tr>
              <a:tr h="152151">
                <a:tc gridSpan="5">
                  <a:txBody>
                    <a:bodyPr/>
                    <a:lstStyle/>
                    <a:p>
                      <a:r>
                        <a:rPr lang="bg-BG" sz="800"/>
                        <a:t> 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749878"/>
                  </a:ext>
                </a:extLst>
              </a:tr>
              <a:tr h="152151">
                <a:tc gridSpan="5">
                  <a:txBody>
                    <a:bodyPr/>
                    <a:lstStyle/>
                    <a:p>
                      <a:r>
                        <a:rPr lang="bg-BG" sz="800" dirty="0"/>
                        <a:t> </a:t>
                      </a:r>
                    </a:p>
                  </a:txBody>
                  <a:tcPr marL="39921" marR="39921" marT="19960" marB="19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299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472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2022-09-08T07:24:27Z</dcterms:created>
  <dcterms:modified xsi:type="dcterms:W3CDTF">2022-09-08T07:25:04Z</dcterms:modified>
</cp:coreProperties>
</file>