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261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061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884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330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1754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1340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423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507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894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822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357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D795C-7BF7-4469-91FB-2DA648D75937}" type="datetimeFigureOut">
              <a:rPr lang="bg-BG" smtClean="0"/>
              <a:t>07.09.2022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BA424-E068-46C1-952A-796DF27E1B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810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755885"/>
              </p:ext>
            </p:extLst>
          </p:nvPr>
        </p:nvGraphicFramePr>
        <p:xfrm>
          <a:off x="2078182" y="1122368"/>
          <a:ext cx="8046720" cy="4462020"/>
        </p:xfrm>
        <a:graphic>
          <a:graphicData uri="http://schemas.openxmlformats.org/drawingml/2006/table">
            <a:tbl>
              <a:tblPr/>
              <a:tblGrid>
                <a:gridCol w="1609344">
                  <a:extLst>
                    <a:ext uri="{9D8B030D-6E8A-4147-A177-3AD203B41FA5}">
                      <a16:colId xmlns:a16="http://schemas.microsoft.com/office/drawing/2014/main" val="1618478868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908570778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57871202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946628690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721971309"/>
                    </a:ext>
                  </a:extLst>
                </a:gridCol>
              </a:tblGrid>
              <a:tr h="2429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216907"/>
                  </a:ext>
                </a:extLst>
              </a:tr>
              <a:tr h="426545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07.09.2022 - 07.09.2022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45997"/>
                  </a:ext>
                </a:extLst>
              </a:tr>
              <a:tr h="242925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43653"/>
                  </a:ext>
                </a:extLst>
              </a:tr>
              <a:tr h="426545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98 xxxx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Други операции в БНБ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-230,00 лв.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72587"/>
                  </a:ext>
                </a:extLst>
              </a:tr>
              <a:tr h="242925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-230,00 лв.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22684"/>
                  </a:ext>
                </a:extLst>
              </a:tr>
              <a:tr h="2429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28783"/>
                  </a:ext>
                </a:extLst>
              </a:tr>
              <a:tr h="2429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325940"/>
                  </a:ext>
                </a:extLst>
              </a:tr>
              <a:tr h="2429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766880"/>
                  </a:ext>
                </a:extLst>
              </a:tr>
              <a:tr h="2429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649880"/>
                  </a:ext>
                </a:extLst>
              </a:tr>
              <a:tr h="2429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805163"/>
                  </a:ext>
                </a:extLst>
              </a:tr>
              <a:tr h="426545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07.09.2022 - 07.09.2022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624438"/>
                  </a:ext>
                </a:extLst>
              </a:tr>
              <a:tr h="242925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9634"/>
                  </a:ext>
                </a:extLst>
              </a:tr>
              <a:tr h="426545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98 xxxx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Други операции в БНБ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-230,00 лв.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300">
                        <a:effectLst/>
                      </a:endParaRP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64757"/>
                  </a:ext>
                </a:extLst>
              </a:tr>
              <a:tr h="242925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-230,00 лв.</a:t>
                      </a: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300" dirty="0">
                        <a:effectLst/>
                      </a:endParaRPr>
                    </a:p>
                  </a:txBody>
                  <a:tcPr marL="63990" marR="63990" marT="31995" marB="319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364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69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2022-09-07T13:17:53Z</dcterms:created>
  <dcterms:modified xsi:type="dcterms:W3CDTF">2022-09-07T13:18:33Z</dcterms:modified>
</cp:coreProperties>
</file>