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7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0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1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1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6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4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8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2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8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12416-D11B-4930-B0A1-FC18288FBAF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BC2EA-D5EF-44E9-A76C-B78DF244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1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931537"/>
              </p:ext>
            </p:extLst>
          </p:nvPr>
        </p:nvGraphicFramePr>
        <p:xfrm>
          <a:off x="1523999" y="1122363"/>
          <a:ext cx="9144000" cy="4223872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29562219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8671812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6929383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147844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32742312"/>
                    </a:ext>
                  </a:extLst>
                </a:gridCol>
              </a:tblGrid>
              <a:tr h="1760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860874"/>
                  </a:ext>
                </a:extLst>
              </a:tr>
              <a:tr h="3077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12.04.2022 - 12.04.2022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345246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424050"/>
                  </a:ext>
                </a:extLst>
              </a:tr>
              <a:tr h="70346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793 247,41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502966"/>
                  </a:ext>
                </a:extLst>
              </a:tr>
              <a:tr h="1760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793 247,41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976729"/>
                  </a:ext>
                </a:extLst>
              </a:tr>
              <a:tr h="1760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195596"/>
                  </a:ext>
                </a:extLst>
              </a:tr>
              <a:tr h="1760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708586"/>
                  </a:ext>
                </a:extLst>
              </a:tr>
              <a:tr h="1760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934567"/>
                  </a:ext>
                </a:extLst>
              </a:tr>
              <a:tr h="1760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194873"/>
                  </a:ext>
                </a:extLst>
              </a:tr>
              <a:tr h="1760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0595"/>
                  </a:ext>
                </a:extLst>
              </a:tr>
              <a:tr h="3077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12.04.2022 - 12.04.2022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534321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200948"/>
                  </a:ext>
                </a:extLst>
              </a:tr>
              <a:tr h="70346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793 247,41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257814"/>
                  </a:ext>
                </a:extLst>
              </a:tr>
              <a:tr h="1760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793 247,41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9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722291"/>
                  </a:ext>
                </a:extLst>
              </a:tr>
              <a:tr h="1760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054250"/>
                  </a:ext>
                </a:extLst>
              </a:tr>
              <a:tr h="1760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703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454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2022-04-12T12:35:52Z</dcterms:created>
  <dcterms:modified xsi:type="dcterms:W3CDTF">2022-04-12T12:37:14Z</dcterms:modified>
</cp:coreProperties>
</file>