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0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0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7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4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9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2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F7957-72F8-4EEB-92E3-D2D051ECA6BB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BDE6A-783E-453E-8E7B-C9EF1BF8F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33546"/>
              </p:ext>
            </p:extLst>
          </p:nvPr>
        </p:nvGraphicFramePr>
        <p:xfrm>
          <a:off x="1523999" y="1122369"/>
          <a:ext cx="9144000" cy="537479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6147622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189877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632475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073996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64278218"/>
                    </a:ext>
                  </a:extLst>
                </a:gridCol>
              </a:tblGrid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032451"/>
                  </a:ext>
                </a:extLst>
              </a:tr>
              <a:tr h="1855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31.05.2022 - 31.05.2022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445880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28348"/>
                  </a:ext>
                </a:extLst>
              </a:tr>
              <a:tr h="583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28 614,80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3879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7 527,33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497862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1 987,61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53627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17 178,89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964732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55 308,63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87376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743099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368081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098784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812833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96067"/>
                  </a:ext>
                </a:extLst>
              </a:tr>
              <a:tr h="18556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31.05.2022 - 31.05.2022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417481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0488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7 369,05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93219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1 987,61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70201"/>
                  </a:ext>
                </a:extLst>
              </a:tr>
              <a:tr h="1855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17 178,89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75115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26 535,55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078907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268823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359982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</a:t>
                      </a:r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bg-BG" sz="9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31.05.2022 - 31.05.2022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758295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012476"/>
                  </a:ext>
                </a:extLst>
              </a:tr>
              <a:tr h="583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28 614,80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98797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158,28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14233"/>
                  </a:ext>
                </a:extLst>
              </a:tr>
              <a:tr h="106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28 773,08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23655"/>
                  </a:ext>
                </a:extLst>
              </a:tr>
              <a:tr h="10603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38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8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2022-05-31T14:55:07Z</dcterms:created>
  <dcterms:modified xsi:type="dcterms:W3CDTF">2022-05-31T14:57:05Z</dcterms:modified>
</cp:coreProperties>
</file>