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D832-F92B-49D7-84F9-F48C7675BB9E}" type="datetimeFigureOut">
              <a:rPr lang="bg-BG" smtClean="0"/>
              <a:t>29.07.2022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D7AF-39E3-468F-9967-6C42EC47F81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04808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D832-F92B-49D7-84F9-F48C7675BB9E}" type="datetimeFigureOut">
              <a:rPr lang="bg-BG" smtClean="0"/>
              <a:t>29.07.2022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D7AF-39E3-468F-9967-6C42EC47F81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89028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D832-F92B-49D7-84F9-F48C7675BB9E}" type="datetimeFigureOut">
              <a:rPr lang="bg-BG" smtClean="0"/>
              <a:t>29.07.2022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D7AF-39E3-468F-9967-6C42EC47F81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14570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D832-F92B-49D7-84F9-F48C7675BB9E}" type="datetimeFigureOut">
              <a:rPr lang="bg-BG" smtClean="0"/>
              <a:t>29.07.2022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D7AF-39E3-468F-9967-6C42EC47F81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4254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D832-F92B-49D7-84F9-F48C7675BB9E}" type="datetimeFigureOut">
              <a:rPr lang="bg-BG" smtClean="0"/>
              <a:t>29.07.2022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D7AF-39E3-468F-9967-6C42EC47F81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5568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D832-F92B-49D7-84F9-F48C7675BB9E}" type="datetimeFigureOut">
              <a:rPr lang="bg-BG" smtClean="0"/>
              <a:t>29.07.2022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D7AF-39E3-468F-9967-6C42EC47F81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04620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D832-F92B-49D7-84F9-F48C7675BB9E}" type="datetimeFigureOut">
              <a:rPr lang="bg-BG" smtClean="0"/>
              <a:t>29.07.2022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D7AF-39E3-468F-9967-6C42EC47F81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81819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D832-F92B-49D7-84F9-F48C7675BB9E}" type="datetimeFigureOut">
              <a:rPr lang="bg-BG" smtClean="0"/>
              <a:t>29.07.2022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D7AF-39E3-468F-9967-6C42EC47F81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23573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D832-F92B-49D7-84F9-F48C7675BB9E}" type="datetimeFigureOut">
              <a:rPr lang="bg-BG" smtClean="0"/>
              <a:t>29.07.2022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D7AF-39E3-468F-9967-6C42EC47F81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12994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D832-F92B-49D7-84F9-F48C7675BB9E}" type="datetimeFigureOut">
              <a:rPr lang="bg-BG" smtClean="0"/>
              <a:t>29.07.2022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D7AF-39E3-468F-9967-6C42EC47F81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25441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FD832-F92B-49D7-84F9-F48C7675BB9E}" type="datetimeFigureOut">
              <a:rPr lang="bg-BG" smtClean="0"/>
              <a:t>29.07.2022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D7AF-39E3-468F-9967-6C42EC47F81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84789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FD832-F92B-49D7-84F9-F48C7675BB9E}" type="datetimeFigureOut">
              <a:rPr lang="bg-BG" smtClean="0"/>
              <a:t>29.07.2022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D7AF-39E3-468F-9967-6C42EC47F81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19221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033327"/>
              </p:ext>
            </p:extLst>
          </p:nvPr>
        </p:nvGraphicFramePr>
        <p:xfrm>
          <a:off x="2069867" y="1122360"/>
          <a:ext cx="7855530" cy="4214651"/>
        </p:xfrm>
        <a:graphic>
          <a:graphicData uri="http://schemas.openxmlformats.org/drawingml/2006/table">
            <a:tbl>
              <a:tblPr/>
              <a:tblGrid>
                <a:gridCol w="1571106">
                  <a:extLst>
                    <a:ext uri="{9D8B030D-6E8A-4147-A177-3AD203B41FA5}">
                      <a16:colId xmlns:a16="http://schemas.microsoft.com/office/drawing/2014/main" val="928170244"/>
                    </a:ext>
                  </a:extLst>
                </a:gridCol>
                <a:gridCol w="1571106">
                  <a:extLst>
                    <a:ext uri="{9D8B030D-6E8A-4147-A177-3AD203B41FA5}">
                      <a16:colId xmlns:a16="http://schemas.microsoft.com/office/drawing/2014/main" val="4123009434"/>
                    </a:ext>
                  </a:extLst>
                </a:gridCol>
                <a:gridCol w="1571106">
                  <a:extLst>
                    <a:ext uri="{9D8B030D-6E8A-4147-A177-3AD203B41FA5}">
                      <a16:colId xmlns:a16="http://schemas.microsoft.com/office/drawing/2014/main" val="2364304748"/>
                    </a:ext>
                  </a:extLst>
                </a:gridCol>
                <a:gridCol w="1571106">
                  <a:extLst>
                    <a:ext uri="{9D8B030D-6E8A-4147-A177-3AD203B41FA5}">
                      <a16:colId xmlns:a16="http://schemas.microsoft.com/office/drawing/2014/main" val="261944215"/>
                    </a:ext>
                  </a:extLst>
                </a:gridCol>
                <a:gridCol w="1571106">
                  <a:extLst>
                    <a:ext uri="{9D8B030D-6E8A-4147-A177-3AD203B41FA5}">
                      <a16:colId xmlns:a16="http://schemas.microsoft.com/office/drawing/2014/main" val="1563896225"/>
                    </a:ext>
                  </a:extLst>
                </a:gridCol>
              </a:tblGrid>
              <a:tr h="99896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747931"/>
                  </a:ext>
                </a:extLst>
              </a:tr>
              <a:tr h="159063">
                <a:tc gridSpan="2"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29.07.2022 - 29.07.2022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1851274"/>
                  </a:ext>
                </a:extLst>
              </a:tr>
              <a:tr h="99896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534498"/>
                  </a:ext>
                </a:extLst>
              </a:tr>
              <a:tr h="501480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01 xxxx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43 313,31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596101"/>
                  </a:ext>
                </a:extLst>
              </a:tr>
              <a:tr h="99896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14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1 915,06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411759"/>
                  </a:ext>
                </a:extLst>
              </a:tr>
              <a:tr h="159063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88 xxxx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10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49 086,00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524748"/>
                  </a:ext>
                </a:extLst>
              </a:tr>
              <a:tr h="99896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28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94 314,37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624539"/>
                  </a:ext>
                </a:extLst>
              </a:tr>
              <a:tr h="99896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/>
                        <a:t> 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2933073"/>
                  </a:ext>
                </a:extLst>
              </a:tr>
              <a:tr h="99896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/>
                        <a:t> 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441812"/>
                  </a:ext>
                </a:extLst>
              </a:tr>
              <a:tr h="99896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/>
                        <a:t> 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996079"/>
                  </a:ext>
                </a:extLst>
              </a:tr>
              <a:tr h="99896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/>
                        <a:t> 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791534"/>
                  </a:ext>
                </a:extLst>
              </a:tr>
              <a:tr h="99896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8868075"/>
                  </a:ext>
                </a:extLst>
              </a:tr>
              <a:tr h="159063">
                <a:tc gridSpan="2"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29.07.2022 - 29.07.2022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948328"/>
                  </a:ext>
                </a:extLst>
              </a:tr>
              <a:tr h="99896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859087"/>
                  </a:ext>
                </a:extLst>
              </a:tr>
              <a:tr h="501480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01 xxxx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2 073,07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835440"/>
                  </a:ext>
                </a:extLst>
              </a:tr>
              <a:tr h="99896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6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961,76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468705"/>
                  </a:ext>
                </a:extLst>
              </a:tr>
              <a:tr h="159063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88 xxxx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8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80,00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41954"/>
                  </a:ext>
                </a:extLst>
              </a:tr>
              <a:tr h="99896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16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3 114,83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229320"/>
                  </a:ext>
                </a:extLst>
              </a:tr>
              <a:tr h="99896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/>
                        <a:t> 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061828"/>
                  </a:ext>
                </a:extLst>
              </a:tr>
              <a:tr h="99896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/>
                        <a:t> 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525560"/>
                  </a:ext>
                </a:extLst>
              </a:tr>
              <a:tr h="99896">
                <a:tc gridSpan="2"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БАИ ( 0740010003 )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29.07.2022 - 29.07.2022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294668"/>
                  </a:ext>
                </a:extLst>
              </a:tr>
              <a:tr h="99896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071869"/>
                  </a:ext>
                </a:extLst>
              </a:tr>
              <a:tr h="501480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01 xxxx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41 240,24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505450"/>
                  </a:ext>
                </a:extLst>
              </a:tr>
              <a:tr h="99896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8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953,30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881383"/>
                  </a:ext>
                </a:extLst>
              </a:tr>
              <a:tr h="159063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88 xxxx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49 006,00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792530"/>
                  </a:ext>
                </a:extLst>
              </a:tr>
              <a:tr h="99896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12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91 199,54 лв.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500">
                        <a:effectLst/>
                      </a:endParaRP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23142"/>
                  </a:ext>
                </a:extLst>
              </a:tr>
              <a:tr h="99896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 dirty="0"/>
                        <a:t> </a:t>
                      </a:r>
                    </a:p>
                  </a:txBody>
                  <a:tcPr marL="24584" marR="24584" marT="12292" marB="1229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420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208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</Words>
  <Application>Microsoft Office PowerPoint</Application>
  <PresentationFormat>Widescreen</PresentationFormat>
  <Paragraphs>80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2022-07-29T08:10:48Z</dcterms:created>
  <dcterms:modified xsi:type="dcterms:W3CDTF">2022-07-29T08:11:26Z</dcterms:modified>
</cp:coreProperties>
</file>