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51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7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7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4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5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9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6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76D3-64F3-4596-83F1-B58D45EB5F02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8434-9B0B-41C2-A0FB-DD0238D88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05775"/>
              </p:ext>
            </p:extLst>
          </p:nvPr>
        </p:nvGraphicFramePr>
        <p:xfrm>
          <a:off x="365759" y="698278"/>
          <a:ext cx="11504815" cy="6042425"/>
        </p:xfrm>
        <a:graphic>
          <a:graphicData uri="http://schemas.openxmlformats.org/drawingml/2006/table">
            <a:tbl>
              <a:tblPr/>
              <a:tblGrid>
                <a:gridCol w="2300963">
                  <a:extLst>
                    <a:ext uri="{9D8B030D-6E8A-4147-A177-3AD203B41FA5}">
                      <a16:colId xmlns:a16="http://schemas.microsoft.com/office/drawing/2014/main" val="873738782"/>
                    </a:ext>
                  </a:extLst>
                </a:gridCol>
                <a:gridCol w="2300963">
                  <a:extLst>
                    <a:ext uri="{9D8B030D-6E8A-4147-A177-3AD203B41FA5}">
                      <a16:colId xmlns:a16="http://schemas.microsoft.com/office/drawing/2014/main" val="2909447272"/>
                    </a:ext>
                  </a:extLst>
                </a:gridCol>
                <a:gridCol w="2300963">
                  <a:extLst>
                    <a:ext uri="{9D8B030D-6E8A-4147-A177-3AD203B41FA5}">
                      <a16:colId xmlns:a16="http://schemas.microsoft.com/office/drawing/2014/main" val="3437030022"/>
                    </a:ext>
                  </a:extLst>
                </a:gridCol>
                <a:gridCol w="2300963">
                  <a:extLst>
                    <a:ext uri="{9D8B030D-6E8A-4147-A177-3AD203B41FA5}">
                      <a16:colId xmlns:a16="http://schemas.microsoft.com/office/drawing/2014/main" val="2063316596"/>
                    </a:ext>
                  </a:extLst>
                </a:gridCol>
                <a:gridCol w="2300963">
                  <a:extLst>
                    <a:ext uri="{9D8B030D-6E8A-4147-A177-3AD203B41FA5}">
                      <a16:colId xmlns:a16="http://schemas.microsoft.com/office/drawing/2014/main" val="403960230"/>
                    </a:ext>
                  </a:extLst>
                </a:gridCol>
              </a:tblGrid>
              <a:tr h="1383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385500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29.06.2022 - 29.06.2022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816095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87579"/>
                  </a:ext>
                </a:extLst>
              </a:tr>
              <a:tr h="355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769 023,96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33865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7 686,43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51019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3 110,80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288881"/>
                  </a:ext>
                </a:extLst>
              </a:tr>
              <a:tr h="355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3 220,43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50276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32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41 157,29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981381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48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824 198,91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545070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14302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991469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75011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30202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141247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29.06.2022 - 29.06.2022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36796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97568"/>
                  </a:ext>
                </a:extLst>
              </a:tr>
              <a:tr h="355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716 105,91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88334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3 271,63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680278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3 110,80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21840"/>
                  </a:ext>
                </a:extLst>
              </a:tr>
              <a:tr h="355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3 220,43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983441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548,00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06837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726 256,77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56783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01975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927756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29.06.2022 - 29.06.2022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649944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96875"/>
                  </a:ext>
                </a:extLst>
              </a:tr>
              <a:tr h="355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52 918,05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93152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4 414,80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64352"/>
                  </a:ext>
                </a:extLst>
              </a:tr>
              <a:tr h="1383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40 609,29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20273"/>
                  </a:ext>
                </a:extLst>
              </a:tr>
              <a:tr h="13831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28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97 942,14 лв.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58531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61399"/>
                  </a:ext>
                </a:extLst>
              </a:tr>
              <a:tr h="13831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0820" marR="20820" marT="10410" marB="1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96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49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2022-06-29T15:27:24Z</dcterms:created>
  <dcterms:modified xsi:type="dcterms:W3CDTF">2022-06-29T15:28:47Z</dcterms:modified>
</cp:coreProperties>
</file>