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CD78-8641-4963-A143-C6A0C81244E1}" type="datetimeFigureOut">
              <a:rPr lang="bg-BG" smtClean="0"/>
              <a:t>28.07.2022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582B4-F253-4A12-8C39-397745EE874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39628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CD78-8641-4963-A143-C6A0C81244E1}" type="datetimeFigureOut">
              <a:rPr lang="bg-BG" smtClean="0"/>
              <a:t>28.07.2022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582B4-F253-4A12-8C39-397745EE874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3114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CD78-8641-4963-A143-C6A0C81244E1}" type="datetimeFigureOut">
              <a:rPr lang="bg-BG" smtClean="0"/>
              <a:t>28.07.2022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582B4-F253-4A12-8C39-397745EE874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0429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CD78-8641-4963-A143-C6A0C81244E1}" type="datetimeFigureOut">
              <a:rPr lang="bg-BG" smtClean="0"/>
              <a:t>28.07.2022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582B4-F253-4A12-8C39-397745EE874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32348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CD78-8641-4963-A143-C6A0C81244E1}" type="datetimeFigureOut">
              <a:rPr lang="bg-BG" smtClean="0"/>
              <a:t>28.07.2022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582B4-F253-4A12-8C39-397745EE874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52394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CD78-8641-4963-A143-C6A0C81244E1}" type="datetimeFigureOut">
              <a:rPr lang="bg-BG" smtClean="0"/>
              <a:t>28.07.2022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582B4-F253-4A12-8C39-397745EE874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55472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CD78-8641-4963-A143-C6A0C81244E1}" type="datetimeFigureOut">
              <a:rPr lang="bg-BG" smtClean="0"/>
              <a:t>28.07.2022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582B4-F253-4A12-8C39-397745EE874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85563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CD78-8641-4963-A143-C6A0C81244E1}" type="datetimeFigureOut">
              <a:rPr lang="bg-BG" smtClean="0"/>
              <a:t>28.07.2022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582B4-F253-4A12-8C39-397745EE874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84594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CD78-8641-4963-A143-C6A0C81244E1}" type="datetimeFigureOut">
              <a:rPr lang="bg-BG" smtClean="0"/>
              <a:t>28.07.2022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582B4-F253-4A12-8C39-397745EE874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2144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CD78-8641-4963-A143-C6A0C81244E1}" type="datetimeFigureOut">
              <a:rPr lang="bg-BG" smtClean="0"/>
              <a:t>28.07.2022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582B4-F253-4A12-8C39-397745EE874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32244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7CD78-8641-4963-A143-C6A0C81244E1}" type="datetimeFigureOut">
              <a:rPr lang="bg-BG" smtClean="0"/>
              <a:t>28.07.2022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582B4-F253-4A12-8C39-397745EE874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61766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7CD78-8641-4963-A143-C6A0C81244E1}" type="datetimeFigureOut">
              <a:rPr lang="bg-BG" smtClean="0"/>
              <a:t>28.07.2022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582B4-F253-4A12-8C39-397745EE874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440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0583"/>
              </p:ext>
            </p:extLst>
          </p:nvPr>
        </p:nvGraphicFramePr>
        <p:xfrm>
          <a:off x="1886988" y="1055715"/>
          <a:ext cx="8287790" cy="4221350"/>
        </p:xfrm>
        <a:graphic>
          <a:graphicData uri="http://schemas.openxmlformats.org/drawingml/2006/table">
            <a:tbl>
              <a:tblPr/>
              <a:tblGrid>
                <a:gridCol w="1657558">
                  <a:extLst>
                    <a:ext uri="{9D8B030D-6E8A-4147-A177-3AD203B41FA5}">
                      <a16:colId xmlns:a16="http://schemas.microsoft.com/office/drawing/2014/main" val="2286967760"/>
                    </a:ext>
                  </a:extLst>
                </a:gridCol>
                <a:gridCol w="1657558">
                  <a:extLst>
                    <a:ext uri="{9D8B030D-6E8A-4147-A177-3AD203B41FA5}">
                      <a16:colId xmlns:a16="http://schemas.microsoft.com/office/drawing/2014/main" val="740977753"/>
                    </a:ext>
                  </a:extLst>
                </a:gridCol>
                <a:gridCol w="1657558">
                  <a:extLst>
                    <a:ext uri="{9D8B030D-6E8A-4147-A177-3AD203B41FA5}">
                      <a16:colId xmlns:a16="http://schemas.microsoft.com/office/drawing/2014/main" val="2611803570"/>
                    </a:ext>
                  </a:extLst>
                </a:gridCol>
                <a:gridCol w="1657558">
                  <a:extLst>
                    <a:ext uri="{9D8B030D-6E8A-4147-A177-3AD203B41FA5}">
                      <a16:colId xmlns:a16="http://schemas.microsoft.com/office/drawing/2014/main" val="987447960"/>
                    </a:ext>
                  </a:extLst>
                </a:gridCol>
                <a:gridCol w="1657558">
                  <a:extLst>
                    <a:ext uri="{9D8B030D-6E8A-4147-A177-3AD203B41FA5}">
                      <a16:colId xmlns:a16="http://schemas.microsoft.com/office/drawing/2014/main" val="19325893"/>
                    </a:ext>
                  </a:extLst>
                </a:gridCol>
              </a:tblGrid>
              <a:tr h="140290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9898125"/>
                  </a:ext>
                </a:extLst>
              </a:tr>
              <a:tr h="231044">
                <a:tc gridSpan="2"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28.07.2022 - 28.07.2022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915306"/>
                  </a:ext>
                </a:extLst>
              </a:tr>
              <a:tr h="140290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507213"/>
                  </a:ext>
                </a:extLst>
              </a:tr>
              <a:tr h="727069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01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656 652,43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25265"/>
                  </a:ext>
                </a:extLst>
              </a:tr>
              <a:tr h="140290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2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501,74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324019"/>
                  </a:ext>
                </a:extLst>
              </a:tr>
              <a:tr h="231044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88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12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976,02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895474"/>
                  </a:ext>
                </a:extLst>
              </a:tr>
              <a:tr h="140290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15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658 130,19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6761486"/>
                  </a:ext>
                </a:extLst>
              </a:tr>
              <a:tr h="140290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577244"/>
                  </a:ext>
                </a:extLst>
              </a:tr>
              <a:tr h="140290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565918"/>
                  </a:ext>
                </a:extLst>
              </a:tr>
              <a:tr h="140290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280603"/>
                  </a:ext>
                </a:extLst>
              </a:tr>
              <a:tr h="140290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7232745"/>
                  </a:ext>
                </a:extLst>
              </a:tr>
              <a:tr h="140290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74885"/>
                  </a:ext>
                </a:extLst>
              </a:tr>
              <a:tr h="231044">
                <a:tc gridSpan="2"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28.07.2022 - 28.07.2022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3365646"/>
                  </a:ext>
                </a:extLst>
              </a:tr>
              <a:tr h="140290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712672"/>
                  </a:ext>
                </a:extLst>
              </a:tr>
              <a:tr h="727069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01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656 652,43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7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3082675"/>
                  </a:ext>
                </a:extLst>
              </a:tr>
              <a:tr h="140290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2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501,74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7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296419"/>
                  </a:ext>
                </a:extLst>
              </a:tr>
              <a:tr h="231044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88 xxxx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12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976,02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7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770075"/>
                  </a:ext>
                </a:extLst>
              </a:tr>
              <a:tr h="140290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15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658 130,19 лв.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7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349994"/>
                  </a:ext>
                </a:extLst>
              </a:tr>
              <a:tr h="140290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 dirty="0"/>
                        <a:t> 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486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830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140</Words>
  <Application>Microsoft Office PowerPoint</Application>
  <PresentationFormat>Widescreen</PresentationFormat>
  <Paragraphs>53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2022-07-28T09:00:34Z</dcterms:created>
  <dcterms:modified xsi:type="dcterms:W3CDTF">2022-07-28T09:01:43Z</dcterms:modified>
</cp:coreProperties>
</file>