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883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168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724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230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107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301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55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859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2261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777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799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F9D74-B203-4B1F-8729-ECDBD2A31CC3}" type="datetimeFigureOut">
              <a:rPr lang="bg-BG" smtClean="0"/>
              <a:t>29.06.2022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37B30-A123-4505-A57E-165108C57A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330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415" y="723207"/>
            <a:ext cx="9221585" cy="5827221"/>
          </a:xfrm>
        </p:spPr>
        <p:txBody>
          <a:bodyPr/>
          <a:lstStyle/>
          <a:p>
            <a:endParaRPr lang="bg-BG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309132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13278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3864134"/>
          <a:ext cx="10515600" cy="27432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499582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bg-BG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696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18741040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7817978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173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193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48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1599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07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00676"/>
              </p:ext>
            </p:extLst>
          </p:nvPr>
        </p:nvGraphicFramePr>
        <p:xfrm>
          <a:off x="2809764" y="1213659"/>
          <a:ext cx="7935820" cy="5336773"/>
        </p:xfrm>
        <a:graphic>
          <a:graphicData uri="http://schemas.openxmlformats.org/drawingml/2006/table">
            <a:tbl>
              <a:tblPr/>
              <a:tblGrid>
                <a:gridCol w="1587164">
                  <a:extLst>
                    <a:ext uri="{9D8B030D-6E8A-4147-A177-3AD203B41FA5}">
                      <a16:colId xmlns:a16="http://schemas.microsoft.com/office/drawing/2014/main" val="1658282816"/>
                    </a:ext>
                  </a:extLst>
                </a:gridCol>
                <a:gridCol w="1587164">
                  <a:extLst>
                    <a:ext uri="{9D8B030D-6E8A-4147-A177-3AD203B41FA5}">
                      <a16:colId xmlns:a16="http://schemas.microsoft.com/office/drawing/2014/main" val="2324081206"/>
                    </a:ext>
                  </a:extLst>
                </a:gridCol>
                <a:gridCol w="1587164">
                  <a:extLst>
                    <a:ext uri="{9D8B030D-6E8A-4147-A177-3AD203B41FA5}">
                      <a16:colId xmlns:a16="http://schemas.microsoft.com/office/drawing/2014/main" val="2754961358"/>
                    </a:ext>
                  </a:extLst>
                </a:gridCol>
                <a:gridCol w="1587164">
                  <a:extLst>
                    <a:ext uri="{9D8B030D-6E8A-4147-A177-3AD203B41FA5}">
                      <a16:colId xmlns:a16="http://schemas.microsoft.com/office/drawing/2014/main" val="935463077"/>
                    </a:ext>
                  </a:extLst>
                </a:gridCol>
                <a:gridCol w="1587164">
                  <a:extLst>
                    <a:ext uri="{9D8B030D-6E8A-4147-A177-3AD203B41FA5}">
                      <a16:colId xmlns:a16="http://schemas.microsoft.com/office/drawing/2014/main" val="3755820248"/>
                    </a:ext>
                  </a:extLst>
                </a:gridCol>
              </a:tblGrid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46024"/>
                  </a:ext>
                </a:extLst>
              </a:tr>
              <a:tr h="558463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28.06.2022 - 28.06.2022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422578"/>
                  </a:ext>
                </a:extLst>
              </a:tr>
              <a:tr h="318554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942457"/>
                  </a:ext>
                </a:extLst>
              </a:tr>
              <a:tr h="318554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167357"/>
                  </a:ext>
                </a:extLst>
              </a:tr>
              <a:tr h="318554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90457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01407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243267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461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19583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382315"/>
                  </a:ext>
                </a:extLst>
              </a:tr>
              <a:tr h="318554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 dirty="0">
                          <a:effectLst/>
                        </a:rPr>
                        <a:t>БАИ ( </a:t>
                      </a:r>
                      <a:r>
                        <a:rPr lang="bg-BG" sz="1300" dirty="0" smtClean="0">
                          <a:effectLst/>
                        </a:rPr>
                        <a:t>074 </a:t>
                      </a:r>
                      <a:r>
                        <a:rPr lang="bg-BG" sz="13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28.06.2022 - 28.06.2022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289464"/>
                  </a:ext>
                </a:extLst>
              </a:tr>
              <a:tr h="318554">
                <a:tc>
                  <a:txBody>
                    <a:bodyPr/>
                    <a:lstStyle/>
                    <a:p>
                      <a:pPr algn="ctr"/>
                      <a:r>
                        <a:rPr lang="bg-BG" sz="1300" dirty="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58163"/>
                  </a:ext>
                </a:extLst>
              </a:tr>
              <a:tr h="318554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effectLst/>
                        </a:rPr>
                        <a:t>10 </a:t>
                      </a:r>
                      <a:r>
                        <a:rPr lang="en-US" sz="1300" dirty="0" err="1">
                          <a:effectLst/>
                        </a:rPr>
                        <a:t>xxxx</a:t>
                      </a:r>
                      <a:endParaRPr lang="en-US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 dirty="0">
                          <a:effectLst/>
                        </a:rPr>
                        <a:t>1 000,00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47178"/>
                  </a:ext>
                </a:extLst>
              </a:tr>
              <a:tr h="318554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974385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75729"/>
                  </a:ext>
                </a:extLst>
              </a:tr>
              <a:tr h="31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295303"/>
                  </a:ext>
                </a:extLst>
              </a:tr>
            </a:tbl>
          </a:graphicData>
        </a:graphic>
      </p:graphicFrame>
      <p:sp>
        <p:nvSpPr>
          <p:cNvPr id="14" name="AutoShape 3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523999" y="655279"/>
            <a:ext cx="10932831" cy="285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u="sng" dirty="0"/>
          </a:p>
        </p:txBody>
      </p:sp>
    </p:spTree>
    <p:extLst>
      <p:ext uri="{BB962C8B-B14F-4D97-AF65-F5344CB8AC3E}">
        <p14:creationId xmlns:p14="http://schemas.microsoft.com/office/powerpoint/2010/main" val="85896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2</cp:revision>
  <dcterms:created xsi:type="dcterms:W3CDTF">2022-06-29T15:23:46Z</dcterms:created>
  <dcterms:modified xsi:type="dcterms:W3CDTF">2022-06-29T15:29:10Z</dcterms:modified>
</cp:coreProperties>
</file>