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7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4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5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1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60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5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6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8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6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F88B8-8606-4730-8299-0BA6D9F4A905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93C78-FE1D-46F3-B6D4-50B5D9D7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9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746320"/>
              </p:ext>
            </p:extLst>
          </p:nvPr>
        </p:nvGraphicFramePr>
        <p:xfrm>
          <a:off x="1524000" y="1330033"/>
          <a:ext cx="9144000" cy="4499823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60386269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08367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233196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429678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99378413"/>
                    </a:ext>
                  </a:extLst>
                </a:gridCol>
              </a:tblGrid>
              <a:tr h="1470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611159"/>
                  </a:ext>
                </a:extLst>
              </a:tr>
              <a:tr h="24655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28.04.2022 - 28.04.2022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791520"/>
                  </a:ext>
                </a:extLst>
              </a:tr>
              <a:tr h="14700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817704"/>
                  </a:ext>
                </a:extLst>
              </a:tr>
              <a:tr h="7748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138 925,25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31903"/>
                  </a:ext>
                </a:extLst>
              </a:tr>
              <a:tr h="14700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600,00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48136"/>
                  </a:ext>
                </a:extLst>
              </a:tr>
              <a:tr h="24655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61 537,59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784266"/>
                  </a:ext>
                </a:extLst>
              </a:tr>
              <a:tr h="14700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201 062,84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43505"/>
                  </a:ext>
                </a:extLst>
              </a:tr>
              <a:tr h="1470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843149"/>
                  </a:ext>
                </a:extLst>
              </a:tr>
              <a:tr h="1470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895381"/>
                  </a:ext>
                </a:extLst>
              </a:tr>
              <a:tr h="1470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653633"/>
                  </a:ext>
                </a:extLst>
              </a:tr>
              <a:tr h="1470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709753"/>
                  </a:ext>
                </a:extLst>
              </a:tr>
              <a:tr h="1470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717909"/>
                  </a:ext>
                </a:extLst>
              </a:tr>
              <a:tr h="14700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( 0740020001 )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28.04.2022 - 28.04.2022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627625"/>
                  </a:ext>
                </a:extLst>
              </a:tr>
              <a:tr h="14700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61659"/>
                  </a:ext>
                </a:extLst>
              </a:tr>
              <a:tr h="7748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138 925,25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578663"/>
                  </a:ext>
                </a:extLst>
              </a:tr>
              <a:tr h="14700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600,00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203751"/>
                  </a:ext>
                </a:extLst>
              </a:tr>
              <a:tr h="24655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61 537,59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235924"/>
                  </a:ext>
                </a:extLst>
              </a:tr>
              <a:tr h="14700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201 062,84 лв.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164510"/>
                  </a:ext>
                </a:extLst>
              </a:tr>
              <a:tr h="1470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5961" marR="35961" marT="17981" marB="179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98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91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2022-04-28T10:13:08Z</dcterms:created>
  <dcterms:modified xsi:type="dcterms:W3CDTF">2022-04-28T10:14:35Z</dcterms:modified>
</cp:coreProperties>
</file>