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37BC-D85E-438D-9185-1B2EB6A4ACCE}" type="datetimeFigureOut">
              <a:rPr lang="bg-BG" smtClean="0"/>
              <a:t>27.07.2022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E417B-B79B-43F7-AE69-4D9493BA37D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82776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37BC-D85E-438D-9185-1B2EB6A4ACCE}" type="datetimeFigureOut">
              <a:rPr lang="bg-BG" smtClean="0"/>
              <a:t>27.07.2022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E417B-B79B-43F7-AE69-4D9493BA37D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4549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37BC-D85E-438D-9185-1B2EB6A4ACCE}" type="datetimeFigureOut">
              <a:rPr lang="bg-BG" smtClean="0"/>
              <a:t>27.07.2022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E417B-B79B-43F7-AE69-4D9493BA37D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5861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37BC-D85E-438D-9185-1B2EB6A4ACCE}" type="datetimeFigureOut">
              <a:rPr lang="bg-BG" smtClean="0"/>
              <a:t>27.07.2022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E417B-B79B-43F7-AE69-4D9493BA37D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90569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37BC-D85E-438D-9185-1B2EB6A4ACCE}" type="datetimeFigureOut">
              <a:rPr lang="bg-BG" smtClean="0"/>
              <a:t>27.07.2022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E417B-B79B-43F7-AE69-4D9493BA37D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0540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37BC-D85E-438D-9185-1B2EB6A4ACCE}" type="datetimeFigureOut">
              <a:rPr lang="bg-BG" smtClean="0"/>
              <a:t>27.07.2022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E417B-B79B-43F7-AE69-4D9493BA37D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6410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37BC-D85E-438D-9185-1B2EB6A4ACCE}" type="datetimeFigureOut">
              <a:rPr lang="bg-BG" smtClean="0"/>
              <a:t>27.07.2022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E417B-B79B-43F7-AE69-4D9493BA37D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13969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37BC-D85E-438D-9185-1B2EB6A4ACCE}" type="datetimeFigureOut">
              <a:rPr lang="bg-BG" smtClean="0"/>
              <a:t>27.07.2022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E417B-B79B-43F7-AE69-4D9493BA37D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36378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37BC-D85E-438D-9185-1B2EB6A4ACCE}" type="datetimeFigureOut">
              <a:rPr lang="bg-BG" smtClean="0"/>
              <a:t>27.07.2022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E417B-B79B-43F7-AE69-4D9493BA37D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93191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37BC-D85E-438D-9185-1B2EB6A4ACCE}" type="datetimeFigureOut">
              <a:rPr lang="bg-BG" smtClean="0"/>
              <a:t>27.07.2022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E417B-B79B-43F7-AE69-4D9493BA37D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27979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37BC-D85E-438D-9185-1B2EB6A4ACCE}" type="datetimeFigureOut">
              <a:rPr lang="bg-BG" smtClean="0"/>
              <a:t>27.07.2022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E417B-B79B-43F7-AE69-4D9493BA37D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45626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437BC-D85E-438D-9185-1B2EB6A4ACCE}" type="datetimeFigureOut">
              <a:rPr lang="bg-BG" smtClean="0"/>
              <a:t>27.07.2022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E417B-B79B-43F7-AE69-4D9493BA37D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7040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863061"/>
              </p:ext>
            </p:extLst>
          </p:nvPr>
        </p:nvGraphicFramePr>
        <p:xfrm>
          <a:off x="2053245" y="1055722"/>
          <a:ext cx="7672645" cy="4333702"/>
        </p:xfrm>
        <a:graphic>
          <a:graphicData uri="http://schemas.openxmlformats.org/drawingml/2006/table">
            <a:tbl>
              <a:tblPr/>
              <a:tblGrid>
                <a:gridCol w="1534529">
                  <a:extLst>
                    <a:ext uri="{9D8B030D-6E8A-4147-A177-3AD203B41FA5}">
                      <a16:colId xmlns:a16="http://schemas.microsoft.com/office/drawing/2014/main" val="478250674"/>
                    </a:ext>
                  </a:extLst>
                </a:gridCol>
                <a:gridCol w="1534529">
                  <a:extLst>
                    <a:ext uri="{9D8B030D-6E8A-4147-A177-3AD203B41FA5}">
                      <a16:colId xmlns:a16="http://schemas.microsoft.com/office/drawing/2014/main" val="1887472865"/>
                    </a:ext>
                  </a:extLst>
                </a:gridCol>
                <a:gridCol w="1534529">
                  <a:extLst>
                    <a:ext uri="{9D8B030D-6E8A-4147-A177-3AD203B41FA5}">
                      <a16:colId xmlns:a16="http://schemas.microsoft.com/office/drawing/2014/main" val="2626865900"/>
                    </a:ext>
                  </a:extLst>
                </a:gridCol>
                <a:gridCol w="1534529">
                  <a:extLst>
                    <a:ext uri="{9D8B030D-6E8A-4147-A177-3AD203B41FA5}">
                      <a16:colId xmlns:a16="http://schemas.microsoft.com/office/drawing/2014/main" val="738960281"/>
                    </a:ext>
                  </a:extLst>
                </a:gridCol>
                <a:gridCol w="1534529">
                  <a:extLst>
                    <a:ext uri="{9D8B030D-6E8A-4147-A177-3AD203B41FA5}">
                      <a16:colId xmlns:a16="http://schemas.microsoft.com/office/drawing/2014/main" val="2429167057"/>
                    </a:ext>
                  </a:extLst>
                </a:gridCol>
              </a:tblGrid>
              <a:tr h="241199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496644"/>
                  </a:ext>
                </a:extLst>
              </a:tr>
              <a:tr h="421858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27.07.2022 - 27.07.2022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660247"/>
                  </a:ext>
                </a:extLst>
              </a:tr>
              <a:tr h="241199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>
                        <a:effectLst/>
                      </a:endParaRP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526263"/>
                  </a:ext>
                </a:extLst>
              </a:tr>
              <a:tr h="241199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22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13 751,45 лв.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>
                        <a:effectLst/>
                      </a:endParaRP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217163"/>
                  </a:ext>
                </a:extLst>
              </a:tr>
              <a:tr h="241199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18 xxxx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Други разходи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9 800,00 лв.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>
                        <a:effectLst/>
                      </a:endParaRP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343983"/>
                  </a:ext>
                </a:extLst>
              </a:tr>
              <a:tr h="241199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23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23 551,45 лв.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>
                        <a:effectLst/>
                      </a:endParaRP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746089"/>
                  </a:ext>
                </a:extLst>
              </a:tr>
              <a:tr h="241199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/>
                        <a:t> 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15417"/>
                  </a:ext>
                </a:extLst>
              </a:tr>
              <a:tr h="241199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/>
                        <a:t> 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11209"/>
                  </a:ext>
                </a:extLst>
              </a:tr>
              <a:tr h="241199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/>
                        <a:t> 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907621"/>
                  </a:ext>
                </a:extLst>
              </a:tr>
              <a:tr h="241199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/>
                        <a:t> 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142092"/>
                  </a:ext>
                </a:extLst>
              </a:tr>
              <a:tr h="241199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221582"/>
                  </a:ext>
                </a:extLst>
              </a:tr>
              <a:tr h="241199">
                <a:tc gridSpan="2"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БАИ ( 0740010003 )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27.07.2022 - 27.07.2022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25528"/>
                  </a:ext>
                </a:extLst>
              </a:tr>
              <a:tr h="241199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>
                        <a:effectLst/>
                      </a:endParaRP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285135"/>
                  </a:ext>
                </a:extLst>
              </a:tr>
              <a:tr h="241199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22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13 751,45 лв.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200">
                        <a:effectLst/>
                      </a:endParaRP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733634"/>
                  </a:ext>
                </a:extLst>
              </a:tr>
              <a:tr h="241199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18 xxxx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Други разходи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9 800,00 лв.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200">
                        <a:effectLst/>
                      </a:endParaRP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088470"/>
                  </a:ext>
                </a:extLst>
              </a:tr>
              <a:tr h="241199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23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23 551,45 лв.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200">
                        <a:effectLst/>
                      </a:endParaRP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862996"/>
                  </a:ext>
                </a:extLst>
              </a:tr>
              <a:tr h="241199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dirty="0"/>
                        <a:t> 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D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54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0074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2022-07-27T09:41:04Z</dcterms:created>
  <dcterms:modified xsi:type="dcterms:W3CDTF">2022-07-27T09:42:04Z</dcterms:modified>
</cp:coreProperties>
</file>