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6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8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4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8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0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8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8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EC21E-B8CD-4690-9C49-0774A007997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73D8-39DE-420D-8258-F11A3FAB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0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254098"/>
              </p:ext>
            </p:extLst>
          </p:nvPr>
        </p:nvGraphicFramePr>
        <p:xfrm>
          <a:off x="1524000" y="1122363"/>
          <a:ext cx="9144000" cy="445362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385450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041677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636744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038978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9521376"/>
                    </a:ext>
                  </a:extLst>
                </a:gridCol>
              </a:tblGrid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471176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27.06.2022 - 27.06.2022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923559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7245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13 699,20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800010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1 143,73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296673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1 222,75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724094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16 065,68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23414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785055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377148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737334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280148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55865"/>
                  </a:ext>
                </a:extLst>
              </a:tr>
              <a:tr h="32959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27.06.2022 - 27.06.2022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734811"/>
                  </a:ext>
                </a:extLst>
              </a:tr>
              <a:tr h="3093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280695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13 699,20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31680"/>
                  </a:ext>
                </a:extLst>
              </a:tr>
              <a:tr h="18780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1 143,73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560813"/>
                  </a:ext>
                </a:extLst>
              </a:tr>
              <a:tr h="329599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1 222,75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242239"/>
                  </a:ext>
                </a:extLst>
              </a:tr>
              <a:tr h="187803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16 065,68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38531"/>
                  </a:ext>
                </a:extLst>
              </a:tr>
              <a:tr h="187803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60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0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2022-06-29T15:20:13Z</dcterms:created>
  <dcterms:modified xsi:type="dcterms:W3CDTF">2022-06-29T15:21:14Z</dcterms:modified>
</cp:coreProperties>
</file>