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9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6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4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2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4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3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1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4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4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6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DADDB-C6B4-4903-95BC-97C97E81728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6F94-029E-452D-AB96-70BDB552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4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57724"/>
              </p:ext>
            </p:extLst>
          </p:nvPr>
        </p:nvGraphicFramePr>
        <p:xfrm>
          <a:off x="1524002" y="515391"/>
          <a:ext cx="9232665" cy="6277580"/>
        </p:xfrm>
        <a:graphic>
          <a:graphicData uri="http://schemas.openxmlformats.org/drawingml/2006/table">
            <a:tbl>
              <a:tblPr/>
              <a:tblGrid>
                <a:gridCol w="1846533">
                  <a:extLst>
                    <a:ext uri="{9D8B030D-6E8A-4147-A177-3AD203B41FA5}">
                      <a16:colId xmlns:a16="http://schemas.microsoft.com/office/drawing/2014/main" val="415444281"/>
                    </a:ext>
                  </a:extLst>
                </a:gridCol>
                <a:gridCol w="1846533">
                  <a:extLst>
                    <a:ext uri="{9D8B030D-6E8A-4147-A177-3AD203B41FA5}">
                      <a16:colId xmlns:a16="http://schemas.microsoft.com/office/drawing/2014/main" val="3599828882"/>
                    </a:ext>
                  </a:extLst>
                </a:gridCol>
                <a:gridCol w="1846533">
                  <a:extLst>
                    <a:ext uri="{9D8B030D-6E8A-4147-A177-3AD203B41FA5}">
                      <a16:colId xmlns:a16="http://schemas.microsoft.com/office/drawing/2014/main" val="1915513059"/>
                    </a:ext>
                  </a:extLst>
                </a:gridCol>
                <a:gridCol w="1846533">
                  <a:extLst>
                    <a:ext uri="{9D8B030D-6E8A-4147-A177-3AD203B41FA5}">
                      <a16:colId xmlns:a16="http://schemas.microsoft.com/office/drawing/2014/main" val="3771783135"/>
                    </a:ext>
                  </a:extLst>
                </a:gridCol>
                <a:gridCol w="1846533">
                  <a:extLst>
                    <a:ext uri="{9D8B030D-6E8A-4147-A177-3AD203B41FA5}">
                      <a16:colId xmlns:a16="http://schemas.microsoft.com/office/drawing/2014/main" val="1717356740"/>
                    </a:ext>
                  </a:extLst>
                </a:gridCol>
              </a:tblGrid>
              <a:tr h="1527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409206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27.05.2022 - 27.05.2022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788431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34286"/>
                  </a:ext>
                </a:extLst>
              </a:tr>
              <a:tr h="413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210 125,36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194658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32 103,30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91681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553 779,94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57632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796 008,60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88356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033961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207849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480409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44143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721992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27.05.2022 - 27.05.2022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04433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383968"/>
                  </a:ext>
                </a:extLst>
              </a:tr>
              <a:tr h="413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158 358,64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416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6 932,28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773708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532 336,97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166801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697 627,89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11049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374866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017772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27.05.2022 - 27.05.2022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17475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689307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21 946,86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98073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21 946,86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78012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086421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01165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27.05.2022 - 27.05.2022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590945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158550"/>
                  </a:ext>
                </a:extLst>
              </a:tr>
              <a:tr h="413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51 766,72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60640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3 224,16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74960"/>
                  </a:ext>
                </a:extLst>
              </a:tr>
              <a:tr h="1527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21 442,97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431426"/>
                  </a:ext>
                </a:extLst>
              </a:tr>
              <a:tr h="1527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76 433,85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632251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453921"/>
                  </a:ext>
                </a:extLst>
              </a:tr>
              <a:tr h="15274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586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3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229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2022-05-30T15:16:23Z</dcterms:created>
  <dcterms:modified xsi:type="dcterms:W3CDTF">2022-05-30T15:18:48Z</dcterms:modified>
</cp:coreProperties>
</file>