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8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8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9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2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63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3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7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ED28E-0211-428F-AE8A-DDFFC89BE8B5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EC43-21BE-4253-91EA-15FEFD298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86941"/>
              </p:ext>
            </p:extLst>
          </p:nvPr>
        </p:nvGraphicFramePr>
        <p:xfrm>
          <a:off x="1524000" y="1122364"/>
          <a:ext cx="9224355" cy="4605100"/>
        </p:xfrm>
        <a:graphic>
          <a:graphicData uri="http://schemas.openxmlformats.org/drawingml/2006/table">
            <a:tbl>
              <a:tblPr/>
              <a:tblGrid>
                <a:gridCol w="1844871">
                  <a:extLst>
                    <a:ext uri="{9D8B030D-6E8A-4147-A177-3AD203B41FA5}">
                      <a16:colId xmlns:a16="http://schemas.microsoft.com/office/drawing/2014/main" val="1369994211"/>
                    </a:ext>
                  </a:extLst>
                </a:gridCol>
                <a:gridCol w="1844871">
                  <a:extLst>
                    <a:ext uri="{9D8B030D-6E8A-4147-A177-3AD203B41FA5}">
                      <a16:colId xmlns:a16="http://schemas.microsoft.com/office/drawing/2014/main" val="2085278111"/>
                    </a:ext>
                  </a:extLst>
                </a:gridCol>
                <a:gridCol w="1844871">
                  <a:extLst>
                    <a:ext uri="{9D8B030D-6E8A-4147-A177-3AD203B41FA5}">
                      <a16:colId xmlns:a16="http://schemas.microsoft.com/office/drawing/2014/main" val="378228927"/>
                    </a:ext>
                  </a:extLst>
                </a:gridCol>
                <a:gridCol w="1844871">
                  <a:extLst>
                    <a:ext uri="{9D8B030D-6E8A-4147-A177-3AD203B41FA5}">
                      <a16:colId xmlns:a16="http://schemas.microsoft.com/office/drawing/2014/main" val="2854096157"/>
                    </a:ext>
                  </a:extLst>
                </a:gridCol>
                <a:gridCol w="1844871">
                  <a:extLst>
                    <a:ext uri="{9D8B030D-6E8A-4147-A177-3AD203B41FA5}">
                      <a16:colId xmlns:a16="http://schemas.microsoft.com/office/drawing/2014/main" val="1041869982"/>
                    </a:ext>
                  </a:extLst>
                </a:gridCol>
              </a:tblGrid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872039"/>
                  </a:ext>
                </a:extLst>
              </a:tr>
              <a:tr h="520502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27.04.2022 - 27.04.2022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683812"/>
                  </a:ext>
                </a:extLst>
              </a:tr>
              <a:tr h="297008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143175"/>
                  </a:ext>
                </a:extLst>
              </a:tr>
              <a:tr h="29700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25 636,89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571393"/>
                  </a:ext>
                </a:extLst>
              </a:tr>
              <a:tr h="297008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25 636,89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37737"/>
                  </a:ext>
                </a:extLst>
              </a:tr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377340"/>
                  </a:ext>
                </a:extLst>
              </a:tr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261084"/>
                  </a:ext>
                </a:extLst>
              </a:tr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472482"/>
                  </a:ext>
                </a:extLst>
              </a:tr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/>
                        <a:t>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29567"/>
                  </a:ext>
                </a:extLst>
              </a:tr>
              <a:tr h="2970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5315"/>
                  </a:ext>
                </a:extLst>
              </a:tr>
              <a:tr h="520502"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4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27.04.2022 - 27.04.2022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350598"/>
                  </a:ext>
                </a:extLst>
              </a:tr>
              <a:tr h="297008"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Код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Описание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Брой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>
                          <a:effectLst/>
                        </a:rPr>
                        <a:t>Сума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612519"/>
                  </a:ext>
                </a:extLst>
              </a:tr>
              <a:tr h="297008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 xxxx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400">
                          <a:effectLst/>
                        </a:rPr>
                        <a:t>Издръжка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25 636,89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40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296990"/>
                  </a:ext>
                </a:extLst>
              </a:tr>
              <a:tr h="297008">
                <a:tc gridSpan="2"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Общо: 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>
                          <a:effectLst/>
                        </a:rPr>
                        <a:t>11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400">
                          <a:effectLst/>
                        </a:rPr>
                        <a:t>25 636,89 лв.</a:t>
                      </a: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u="none" strike="noStrike" dirty="0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400" dirty="0">
                        <a:effectLst/>
                      </a:endParaRPr>
                    </a:p>
                  </a:txBody>
                  <a:tcPr marL="70183" marR="70183" marT="35091" marB="3509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60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17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2022-04-27T14:06:05Z</dcterms:created>
  <dcterms:modified xsi:type="dcterms:W3CDTF">2022-04-27T14:06:51Z</dcterms:modified>
</cp:coreProperties>
</file>