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7875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81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5940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032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358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886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1242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857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7587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4734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2192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BA9AE-C787-4715-B483-FE0A9DA04132}" type="datetimeFigureOut">
              <a:rPr lang="bg-BG" smtClean="0"/>
              <a:t>26.07.2022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5AC8C-0935-4005-861C-2064BFE244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456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843598"/>
              </p:ext>
            </p:extLst>
          </p:nvPr>
        </p:nvGraphicFramePr>
        <p:xfrm>
          <a:off x="2119745" y="1122375"/>
          <a:ext cx="8138160" cy="4157833"/>
        </p:xfrm>
        <a:graphic>
          <a:graphicData uri="http://schemas.openxmlformats.org/drawingml/2006/table">
            <a:tbl>
              <a:tblPr/>
              <a:tblGrid>
                <a:gridCol w="1627632">
                  <a:extLst>
                    <a:ext uri="{9D8B030D-6E8A-4147-A177-3AD203B41FA5}">
                      <a16:colId xmlns:a16="http://schemas.microsoft.com/office/drawing/2014/main" val="2327343922"/>
                    </a:ext>
                  </a:extLst>
                </a:gridCol>
                <a:gridCol w="1627632">
                  <a:extLst>
                    <a:ext uri="{9D8B030D-6E8A-4147-A177-3AD203B41FA5}">
                      <a16:colId xmlns:a16="http://schemas.microsoft.com/office/drawing/2014/main" val="1740832577"/>
                    </a:ext>
                  </a:extLst>
                </a:gridCol>
                <a:gridCol w="1627632">
                  <a:extLst>
                    <a:ext uri="{9D8B030D-6E8A-4147-A177-3AD203B41FA5}">
                      <a16:colId xmlns:a16="http://schemas.microsoft.com/office/drawing/2014/main" val="460055878"/>
                    </a:ext>
                  </a:extLst>
                </a:gridCol>
                <a:gridCol w="1627632">
                  <a:extLst>
                    <a:ext uri="{9D8B030D-6E8A-4147-A177-3AD203B41FA5}">
                      <a16:colId xmlns:a16="http://schemas.microsoft.com/office/drawing/2014/main" val="121214541"/>
                    </a:ext>
                  </a:extLst>
                </a:gridCol>
                <a:gridCol w="1627632">
                  <a:extLst>
                    <a:ext uri="{9D8B030D-6E8A-4147-A177-3AD203B41FA5}">
                      <a16:colId xmlns:a16="http://schemas.microsoft.com/office/drawing/2014/main" val="3188421396"/>
                    </a:ext>
                  </a:extLst>
                </a:gridCol>
              </a:tblGrid>
              <a:tr h="1199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729922"/>
                  </a:ext>
                </a:extLst>
              </a:tr>
              <a:tr h="181279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26.07.2022 - 26.07.2022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28418"/>
                  </a:ext>
                </a:extLst>
              </a:tr>
              <a:tr h="119920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153459"/>
                  </a:ext>
                </a:extLst>
              </a:tr>
              <a:tr h="415319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51 398,58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485527"/>
                  </a:ext>
                </a:extLst>
              </a:tr>
              <a:tr h="11992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18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29 401,19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819090"/>
                  </a:ext>
                </a:extLst>
              </a:tr>
              <a:tr h="181279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18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20 277,23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39652"/>
                  </a:ext>
                </a:extLst>
              </a:tr>
              <a:tr h="119920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101 077,00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754451"/>
                  </a:ext>
                </a:extLst>
              </a:tr>
              <a:tr h="11992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152071"/>
                  </a:ext>
                </a:extLst>
              </a:tr>
              <a:tr h="11992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314172"/>
                  </a:ext>
                </a:extLst>
              </a:tr>
              <a:tr h="11992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114467"/>
                  </a:ext>
                </a:extLst>
              </a:tr>
              <a:tr h="11992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571469"/>
                  </a:ext>
                </a:extLst>
              </a:tr>
              <a:tr h="1199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826158"/>
                  </a:ext>
                </a:extLst>
              </a:tr>
              <a:tr h="181279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26.07.2022 - 26.07.2022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5088"/>
                  </a:ext>
                </a:extLst>
              </a:tr>
              <a:tr h="119920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862925"/>
                  </a:ext>
                </a:extLst>
              </a:tr>
              <a:tr h="11992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19 415,83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990759"/>
                  </a:ext>
                </a:extLst>
              </a:tr>
              <a:tr h="181279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718,90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975924"/>
                  </a:ext>
                </a:extLst>
              </a:tr>
              <a:tr h="119920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20 134,73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02679"/>
                  </a:ext>
                </a:extLst>
              </a:tr>
              <a:tr h="11992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609953"/>
                  </a:ext>
                </a:extLst>
              </a:tr>
              <a:tr h="11992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174597"/>
                  </a:ext>
                </a:extLst>
              </a:tr>
              <a:tr h="119920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ИАНМСП ( 0740020001 )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26.07.2022 - 26.07.2022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924132"/>
                  </a:ext>
                </a:extLst>
              </a:tr>
              <a:tr h="119920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322903"/>
                  </a:ext>
                </a:extLst>
              </a:tr>
              <a:tr h="415319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51 398,58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492314"/>
                  </a:ext>
                </a:extLst>
              </a:tr>
              <a:tr h="11992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9 985,36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94314"/>
                  </a:ext>
                </a:extLst>
              </a:tr>
              <a:tr h="181279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19 558,33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5901"/>
                  </a:ext>
                </a:extLst>
              </a:tr>
              <a:tr h="119920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80 942,27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825683"/>
                  </a:ext>
                </a:extLst>
              </a:tr>
              <a:tr h="11992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78316"/>
                  </a:ext>
                </a:extLst>
              </a:tr>
              <a:tr h="119920">
                <a:tc gridSpan="5">
                  <a:txBody>
                    <a:bodyPr/>
                    <a:lstStyle/>
                    <a:p>
                      <a:r>
                        <a:rPr lang="bg-BG" sz="6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683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49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191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2022-07-26T06:29:13Z</dcterms:created>
  <dcterms:modified xsi:type="dcterms:W3CDTF">2022-07-26T06:30:22Z</dcterms:modified>
</cp:coreProperties>
</file>