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5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1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6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9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7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8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8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5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9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8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A5593-6E0E-43FA-8D12-45CD5472C0AB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F36E8-AD97-4606-B25C-BF81D8A2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740912"/>
              </p:ext>
            </p:extLst>
          </p:nvPr>
        </p:nvGraphicFramePr>
        <p:xfrm>
          <a:off x="1524000" y="1122363"/>
          <a:ext cx="9144000" cy="434611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11226953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637564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7821875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95350082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67992458"/>
                    </a:ext>
                  </a:extLst>
                </a:gridCol>
              </a:tblGrid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108839"/>
                  </a:ext>
                </a:extLst>
              </a:tr>
              <a:tr h="3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26.05.2022 - 26.05.2022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595707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6287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130,00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690965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660,00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737287"/>
                  </a:ext>
                </a:extLst>
              </a:tr>
              <a:tr h="3295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146,00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834526"/>
                  </a:ext>
                </a:extLst>
              </a:tr>
              <a:tr h="18780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936,00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580666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11444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290263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298914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075394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798867"/>
                  </a:ext>
                </a:extLst>
              </a:tr>
              <a:tr h="3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074)</a:t>
                      </a:r>
                      <a:endParaRPr lang="ru-RU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26.05.2022 - 26.05.2022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061253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520958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130,00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122550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660,00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184545"/>
                  </a:ext>
                </a:extLst>
              </a:tr>
              <a:tr h="3295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146,00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689990"/>
                  </a:ext>
                </a:extLst>
              </a:tr>
              <a:tr h="18780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936,00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82912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765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083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2022-05-26T12:51:11Z</dcterms:created>
  <dcterms:modified xsi:type="dcterms:W3CDTF">2022-05-26T12:52:22Z</dcterms:modified>
</cp:coreProperties>
</file>