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70CF-D0D7-44C7-878A-0CEA0A936696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B604-BAB4-4B18-9732-0799EFE0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35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70CF-D0D7-44C7-878A-0CEA0A936696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B604-BAB4-4B18-9732-0799EFE0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77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70CF-D0D7-44C7-878A-0CEA0A936696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B604-BAB4-4B18-9732-0799EFE0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251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70CF-D0D7-44C7-878A-0CEA0A936696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B604-BAB4-4B18-9732-0799EFE0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20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70CF-D0D7-44C7-878A-0CEA0A936696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B604-BAB4-4B18-9732-0799EFE0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8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70CF-D0D7-44C7-878A-0CEA0A936696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B604-BAB4-4B18-9732-0799EFE0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10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70CF-D0D7-44C7-878A-0CEA0A936696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B604-BAB4-4B18-9732-0799EFE0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83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70CF-D0D7-44C7-878A-0CEA0A936696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B604-BAB4-4B18-9732-0799EFE0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9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70CF-D0D7-44C7-878A-0CEA0A936696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B604-BAB4-4B18-9732-0799EFE0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708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70CF-D0D7-44C7-878A-0CEA0A936696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B604-BAB4-4B18-9732-0799EFE0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689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370CF-D0D7-44C7-878A-0CEA0A936696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8B604-BAB4-4B18-9732-0799EFE0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440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370CF-D0D7-44C7-878A-0CEA0A936696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8B604-BAB4-4B18-9732-0799EFE09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6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704933"/>
              </p:ext>
            </p:extLst>
          </p:nvPr>
        </p:nvGraphicFramePr>
        <p:xfrm>
          <a:off x="1524003" y="1122368"/>
          <a:ext cx="9144000" cy="427205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88656402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49842795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421918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5388178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39735084"/>
                    </a:ext>
                  </a:extLst>
                </a:gridCol>
              </a:tblGrid>
              <a:tr h="2409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58385"/>
                  </a:ext>
                </a:extLst>
              </a:tr>
              <a:tr h="420731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26.04.2022 - 26.04.2022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167285"/>
                  </a:ext>
                </a:extLst>
              </a:tr>
              <a:tr h="240924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80590"/>
                  </a:ext>
                </a:extLst>
              </a:tr>
              <a:tr h="240924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2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3 434,27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838765"/>
                  </a:ext>
                </a:extLst>
              </a:tr>
              <a:tr h="240924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2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3 434,27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445311"/>
                  </a:ext>
                </a:extLst>
              </a:tr>
              <a:tr h="240924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543010"/>
                  </a:ext>
                </a:extLst>
              </a:tr>
              <a:tr h="240924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7152960"/>
                  </a:ext>
                </a:extLst>
              </a:tr>
              <a:tr h="240924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46906"/>
                  </a:ext>
                </a:extLst>
              </a:tr>
              <a:tr h="240924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6680417"/>
                  </a:ext>
                </a:extLst>
              </a:tr>
              <a:tr h="2409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346109"/>
                  </a:ext>
                </a:extLst>
              </a:tr>
              <a:tr h="420731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26.04.2022 - 26.04.2022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839797"/>
                  </a:ext>
                </a:extLst>
              </a:tr>
              <a:tr h="240924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06723"/>
                  </a:ext>
                </a:extLst>
              </a:tr>
              <a:tr h="240924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2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3 434,27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094538"/>
                  </a:ext>
                </a:extLst>
              </a:tr>
              <a:tr h="240924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2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3 434,27 лв.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200">
                        <a:effectLst/>
                      </a:endParaRP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896791"/>
                  </a:ext>
                </a:extLst>
              </a:tr>
              <a:tr h="240924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234738"/>
                  </a:ext>
                </a:extLst>
              </a:tr>
              <a:tr h="240924"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 </a:t>
                      </a:r>
                    </a:p>
                  </a:txBody>
                  <a:tcPr marL="62162" marR="62162" marT="31081" marB="3108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540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185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2022-04-27T14:04:45Z</dcterms:created>
  <dcterms:modified xsi:type="dcterms:W3CDTF">2022-04-27T14:05:30Z</dcterms:modified>
</cp:coreProperties>
</file>