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51547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70384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26533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20257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767282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9077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00967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1053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9238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41825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572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4B5B2-5ECB-4E09-B1B1-89AA68DAB9AB}" type="datetimeFigureOut">
              <a:rPr lang="bg-BG" smtClean="0"/>
              <a:t>25.07.2022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9AA09-E369-4B87-8ED4-689E0C0E53CC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82430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082288"/>
              </p:ext>
            </p:extLst>
          </p:nvPr>
        </p:nvGraphicFramePr>
        <p:xfrm>
          <a:off x="1928549" y="1122371"/>
          <a:ext cx="8387545" cy="4332731"/>
        </p:xfrm>
        <a:graphic>
          <a:graphicData uri="http://schemas.openxmlformats.org/drawingml/2006/table">
            <a:tbl>
              <a:tblPr/>
              <a:tblGrid>
                <a:gridCol w="1677509">
                  <a:extLst>
                    <a:ext uri="{9D8B030D-6E8A-4147-A177-3AD203B41FA5}">
                      <a16:colId xmlns:a16="http://schemas.microsoft.com/office/drawing/2014/main" val="4124788326"/>
                    </a:ext>
                  </a:extLst>
                </a:gridCol>
                <a:gridCol w="1677509">
                  <a:extLst>
                    <a:ext uri="{9D8B030D-6E8A-4147-A177-3AD203B41FA5}">
                      <a16:colId xmlns:a16="http://schemas.microsoft.com/office/drawing/2014/main" val="1095828227"/>
                    </a:ext>
                  </a:extLst>
                </a:gridCol>
                <a:gridCol w="1677509">
                  <a:extLst>
                    <a:ext uri="{9D8B030D-6E8A-4147-A177-3AD203B41FA5}">
                      <a16:colId xmlns:a16="http://schemas.microsoft.com/office/drawing/2014/main" val="3770751735"/>
                    </a:ext>
                  </a:extLst>
                </a:gridCol>
                <a:gridCol w="1677509">
                  <a:extLst>
                    <a:ext uri="{9D8B030D-6E8A-4147-A177-3AD203B41FA5}">
                      <a16:colId xmlns:a16="http://schemas.microsoft.com/office/drawing/2014/main" val="4180249542"/>
                    </a:ext>
                  </a:extLst>
                </a:gridCol>
                <a:gridCol w="1677509">
                  <a:extLst>
                    <a:ext uri="{9D8B030D-6E8A-4147-A177-3AD203B41FA5}">
                      <a16:colId xmlns:a16="http://schemas.microsoft.com/office/drawing/2014/main" val="2995708062"/>
                    </a:ext>
                  </a:extLst>
                </a:gridCol>
              </a:tblGrid>
              <a:tr h="2452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0302905"/>
                  </a:ext>
                </a:extLst>
              </a:tr>
              <a:tr h="386741">
                <a:tc gridSpan="2">
                  <a:txBody>
                    <a:bodyPr/>
                    <a:lstStyle/>
                    <a:p>
                      <a:pPr algn="l"/>
                      <a:r>
                        <a:rPr lang="ru-RU" sz="13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25.07.2022 - 25.07.2022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393988"/>
                  </a:ext>
                </a:extLst>
              </a:tr>
              <a:tr h="245202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753862"/>
                  </a:ext>
                </a:extLst>
              </a:tr>
              <a:tr h="245202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8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3 796,45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2879043"/>
                  </a:ext>
                </a:extLst>
              </a:tr>
              <a:tr h="245202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8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3 796,45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7573989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1582898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11371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202346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611483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3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766914"/>
                  </a:ext>
                </a:extLst>
              </a:tr>
              <a:tr h="245202">
                <a:tc gridSpan="2"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ИАНМСП ( 0740020001 )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3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25.07.2022 - 25.07.2022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730627"/>
                  </a:ext>
                </a:extLst>
              </a:tr>
              <a:tr h="245202"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Код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Описание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Брой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>
                          <a:effectLst/>
                        </a:rPr>
                        <a:t>Сума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853182"/>
                  </a:ext>
                </a:extLst>
              </a:tr>
              <a:tr h="245202">
                <a:tc>
                  <a:txBody>
                    <a:bodyPr/>
                    <a:lstStyle/>
                    <a:p>
                      <a:pPr algn="ctr"/>
                      <a:r>
                        <a:rPr lang="en-US" sz="1300">
                          <a:effectLst/>
                        </a:rPr>
                        <a:t>10 xxxx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300">
                          <a:effectLst/>
                        </a:rPr>
                        <a:t>Издръжка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8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3 796,45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008664"/>
                  </a:ext>
                </a:extLst>
              </a:tr>
              <a:tr h="245202">
                <a:tc gridSpan="2"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Общо: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8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300">
                          <a:effectLst/>
                        </a:rPr>
                        <a:t>3 796,45 лв.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3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1300">
                        <a:effectLst/>
                      </a:endParaRP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902036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r>
                        <a:rPr lang="bg-BG" sz="130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2741659"/>
                  </a:ext>
                </a:extLst>
              </a:tr>
              <a:tr h="245202">
                <a:tc gridSpan="5">
                  <a:txBody>
                    <a:bodyPr/>
                    <a:lstStyle/>
                    <a:p>
                      <a:r>
                        <a:rPr lang="bg-BG" sz="1300" dirty="0"/>
                        <a:t> </a:t>
                      </a:r>
                    </a:p>
                  </a:txBody>
                  <a:tcPr marL="64945" marR="64945" marT="32473" marB="3247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8F0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80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548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77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Ladinka Mihailova</dc:creator>
  <cp:lastModifiedBy>Ladinka Mihailova</cp:lastModifiedBy>
  <cp:revision>1</cp:revision>
  <dcterms:created xsi:type="dcterms:W3CDTF">2022-07-25T10:10:12Z</dcterms:created>
  <dcterms:modified xsi:type="dcterms:W3CDTF">2022-07-25T10:11:16Z</dcterms:modified>
</cp:coreProperties>
</file>