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5E39-7985-4015-AC63-3058EB4F72A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6895-4F65-4B6D-A45B-24C7892DE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58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5E39-7985-4015-AC63-3058EB4F72A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6895-4F65-4B6D-A45B-24C7892DE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9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5E39-7985-4015-AC63-3058EB4F72A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6895-4F65-4B6D-A45B-24C7892DE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4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5E39-7985-4015-AC63-3058EB4F72A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6895-4F65-4B6D-A45B-24C7892DE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17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5E39-7985-4015-AC63-3058EB4F72A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6895-4F65-4B6D-A45B-24C7892DE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04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5E39-7985-4015-AC63-3058EB4F72A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6895-4F65-4B6D-A45B-24C7892DE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966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5E39-7985-4015-AC63-3058EB4F72A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6895-4F65-4B6D-A45B-24C7892DE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82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5E39-7985-4015-AC63-3058EB4F72A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6895-4F65-4B6D-A45B-24C7892DE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7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5E39-7985-4015-AC63-3058EB4F72A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6895-4F65-4B6D-A45B-24C7892DE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5E39-7985-4015-AC63-3058EB4F72A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6895-4F65-4B6D-A45B-24C7892DE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34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65E39-7985-4015-AC63-3058EB4F72A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D6895-4F65-4B6D-A45B-24C7892DE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1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65E39-7985-4015-AC63-3058EB4F72A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D6895-4F65-4B6D-A45B-24C7892DE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47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824058"/>
              </p:ext>
            </p:extLst>
          </p:nvPr>
        </p:nvGraphicFramePr>
        <p:xfrm>
          <a:off x="1524004" y="1122368"/>
          <a:ext cx="9143995" cy="4400303"/>
        </p:xfrm>
        <a:graphic>
          <a:graphicData uri="http://schemas.openxmlformats.org/drawingml/2006/table">
            <a:tbl>
              <a:tblPr/>
              <a:tblGrid>
                <a:gridCol w="1828799">
                  <a:extLst>
                    <a:ext uri="{9D8B030D-6E8A-4147-A177-3AD203B41FA5}">
                      <a16:colId xmlns:a16="http://schemas.microsoft.com/office/drawing/2014/main" val="2678149633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20706002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3307231115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1800234818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1201339852"/>
                    </a:ext>
                  </a:extLst>
                </a:gridCol>
              </a:tblGrid>
              <a:tr h="226443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056359"/>
                  </a:ext>
                </a:extLst>
              </a:tr>
              <a:tr h="397223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25.05.2022 - 25.05.2022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636934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718674"/>
                  </a:ext>
                </a:extLst>
              </a:tr>
              <a:tr h="397223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88 xxxx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1 364,30 лв.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666223"/>
                  </a:ext>
                </a:extLst>
              </a:tr>
              <a:tr h="226443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1 364,30 лв.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683086"/>
                  </a:ext>
                </a:extLst>
              </a:tr>
              <a:tr h="226443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61542"/>
                  </a:ext>
                </a:extLst>
              </a:tr>
              <a:tr h="226443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660032"/>
                  </a:ext>
                </a:extLst>
              </a:tr>
              <a:tr h="226443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695349"/>
                  </a:ext>
                </a:extLst>
              </a:tr>
              <a:tr h="226443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60312"/>
                  </a:ext>
                </a:extLst>
              </a:tr>
              <a:tr h="226443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038444"/>
                  </a:ext>
                </a:extLst>
              </a:tr>
              <a:tr h="226443">
                <a:tc gridSpan="2">
                  <a:txBody>
                    <a:bodyPr/>
                    <a:lstStyle/>
                    <a:p>
                      <a:pPr algn="l"/>
                      <a:r>
                        <a:rPr lang="bg-BG" sz="1200" dirty="0">
                          <a:effectLst/>
                        </a:rPr>
                        <a:t>БАИ </a:t>
                      </a:r>
                      <a:r>
                        <a:rPr lang="bg-BG" sz="1200">
                          <a:effectLst/>
                        </a:rPr>
                        <a:t>( </a:t>
                      </a:r>
                      <a:r>
                        <a:rPr lang="bg-BG" sz="1200" smtClean="0">
                          <a:effectLst/>
                        </a:rPr>
                        <a:t>074)</a:t>
                      </a:r>
                      <a:endParaRPr lang="bg-BG" sz="1200" dirty="0">
                        <a:effectLst/>
                      </a:endParaRP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25.05.2022 - 25.05.2022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904932"/>
                  </a:ext>
                </a:extLst>
              </a:tr>
              <a:tr h="226443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243977"/>
                  </a:ext>
                </a:extLst>
              </a:tr>
              <a:tr h="397223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88 xxxx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1 364,30 лв.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117505"/>
                  </a:ext>
                </a:extLst>
              </a:tr>
              <a:tr h="226443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1 364,30 лв.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922713"/>
                  </a:ext>
                </a:extLst>
              </a:tr>
              <a:tr h="226443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384221"/>
                  </a:ext>
                </a:extLst>
              </a:tr>
              <a:tr h="226443">
                <a:tc gridSpan="5">
                  <a:txBody>
                    <a:bodyPr/>
                    <a:lstStyle/>
                    <a:p>
                      <a:r>
                        <a:rPr lang="en-US" sz="1200" dirty="0"/>
                        <a:t> </a:t>
                      </a:r>
                    </a:p>
                  </a:txBody>
                  <a:tcPr marL="59607" marR="59607" marT="29804" marB="298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9032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0360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77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2022-05-25T13:38:48Z</dcterms:created>
  <dcterms:modified xsi:type="dcterms:W3CDTF">2022-05-25T13:39:49Z</dcterms:modified>
</cp:coreProperties>
</file>